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4" r:id="rId5"/>
    <p:sldId id="265" r:id="rId6"/>
    <p:sldId id="263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7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ЕПГУ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10">
    <p:strip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ЕПГУ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852"/>
            <a:ext cx="9144000" cy="6715148"/>
          </a:xfrm>
          <a:prstGeom prst="rect">
            <a:avLst/>
          </a:prstGeom>
        </p:spPr>
      </p:pic>
    </p:spTree>
  </p:cSld>
  <p:clrMapOvr>
    <a:masterClrMapping/>
  </p:clrMapOvr>
  <p:transition advTm="4274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ЕПГУ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65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ЕПГУ 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3323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ЕПГУ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5225" cy="6858000"/>
          </a:xfrm>
          <a:prstGeom prst="rect">
            <a:avLst/>
          </a:prstGeom>
        </p:spPr>
      </p:pic>
    </p:spTree>
  </p:cSld>
  <p:clrMapOvr>
    <a:masterClrMapping/>
  </p:clrMapOvr>
  <p:transition advTm="3838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ЕПГУ 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118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ЕПГУ 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PresentationFormat>Экран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Для работы</dc:creator>
  <cp:lastModifiedBy>Для работы1</cp:lastModifiedBy>
  <cp:revision>1</cp:revision>
  <dcterms:created xsi:type="dcterms:W3CDTF">2016-10-18T12:39:30Z</dcterms:created>
  <dcterms:modified xsi:type="dcterms:W3CDTF">2016-10-18T12:48:16Z</dcterms:modified>
</cp:coreProperties>
</file>