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sldIdLst>
    <p:sldId id="371" r:id="rId2"/>
    <p:sldId id="326" r:id="rId3"/>
    <p:sldId id="357" r:id="rId4"/>
    <p:sldId id="327" r:id="rId5"/>
    <p:sldId id="336" r:id="rId6"/>
    <p:sldId id="285" r:id="rId7"/>
    <p:sldId id="286" r:id="rId8"/>
    <p:sldId id="360" r:id="rId9"/>
    <p:sldId id="287" r:id="rId10"/>
    <p:sldId id="361" r:id="rId11"/>
    <p:sldId id="288" r:id="rId12"/>
    <p:sldId id="333" r:id="rId13"/>
    <p:sldId id="289" r:id="rId14"/>
    <p:sldId id="290" r:id="rId15"/>
    <p:sldId id="291" r:id="rId16"/>
    <p:sldId id="292" r:id="rId17"/>
    <p:sldId id="293" r:id="rId18"/>
    <p:sldId id="346" r:id="rId19"/>
    <p:sldId id="294" r:id="rId20"/>
    <p:sldId id="340" r:id="rId21"/>
    <p:sldId id="295" r:id="rId22"/>
    <p:sldId id="296" r:id="rId23"/>
    <p:sldId id="338" r:id="rId24"/>
    <p:sldId id="297" r:id="rId25"/>
    <p:sldId id="298" r:id="rId26"/>
    <p:sldId id="299" r:id="rId27"/>
    <p:sldId id="347" r:id="rId28"/>
    <p:sldId id="339" r:id="rId29"/>
    <p:sldId id="335" r:id="rId30"/>
    <p:sldId id="324" r:id="rId31"/>
    <p:sldId id="300" r:id="rId32"/>
    <p:sldId id="301" r:id="rId33"/>
    <p:sldId id="341" r:id="rId34"/>
    <p:sldId id="302" r:id="rId35"/>
    <p:sldId id="332" r:id="rId36"/>
    <p:sldId id="350" r:id="rId37"/>
    <p:sldId id="356" r:id="rId38"/>
    <p:sldId id="342" r:id="rId39"/>
    <p:sldId id="351" r:id="rId40"/>
    <p:sldId id="354" r:id="rId41"/>
    <p:sldId id="352" r:id="rId42"/>
    <p:sldId id="256" r:id="rId43"/>
    <p:sldId id="353" r:id="rId44"/>
    <p:sldId id="344" r:id="rId45"/>
    <p:sldId id="316" r:id="rId46"/>
    <p:sldId id="317" r:id="rId47"/>
    <p:sldId id="318" r:id="rId48"/>
    <p:sldId id="363" r:id="rId49"/>
    <p:sldId id="260" r:id="rId50"/>
    <p:sldId id="267" r:id="rId51"/>
    <p:sldId id="343" r:id="rId52"/>
    <p:sldId id="273" r:id="rId53"/>
    <p:sldId id="334" r:id="rId54"/>
    <p:sldId id="345" r:id="rId55"/>
    <p:sldId id="365" r:id="rId56"/>
    <p:sldId id="348" r:id="rId57"/>
    <p:sldId id="281" r:id="rId58"/>
    <p:sldId id="278" r:id="rId59"/>
    <p:sldId id="275" r:id="rId60"/>
    <p:sldId id="349" r:id="rId61"/>
    <p:sldId id="274" r:id="rId62"/>
    <p:sldId id="322" r:id="rId63"/>
    <p:sldId id="370" r:id="rId64"/>
    <p:sldId id="330" r:id="rId65"/>
    <p:sldId id="310" r:id="rId66"/>
    <p:sldId id="358" r:id="rId67"/>
    <p:sldId id="311" r:id="rId68"/>
    <p:sldId id="369" r:id="rId69"/>
    <p:sldId id="312" r:id="rId70"/>
    <p:sldId id="372" r:id="rId71"/>
    <p:sldId id="313" r:id="rId72"/>
    <p:sldId id="366" r:id="rId73"/>
    <p:sldId id="314" r:id="rId74"/>
    <p:sldId id="368" r:id="rId75"/>
    <p:sldId id="367" r:id="rId76"/>
    <p:sldId id="304" r:id="rId77"/>
    <p:sldId id="305" r:id="rId78"/>
    <p:sldId id="359" r:id="rId79"/>
    <p:sldId id="309" r:id="rId80"/>
    <p:sldId id="355" r:id="rId81"/>
    <p:sldId id="331" r:id="rId82"/>
    <p:sldId id="315" r:id="rId83"/>
    <p:sldId id="321" r:id="rId84"/>
    <p:sldId id="337" r:id="rId85"/>
    <p:sldId id="373" r:id="rId8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85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713" autoAdjust="0"/>
  </p:normalViewPr>
  <p:slideViewPr>
    <p:cSldViewPr>
      <p:cViewPr varScale="1">
        <p:scale>
          <a:sx n="74" d="100"/>
          <a:sy n="74" d="100"/>
        </p:scale>
        <p:origin x="147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2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283B7A-63B7-4304-87ED-9895BEA5CEC9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AFC082-9EDD-4304-A1FC-D8A387A891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5362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AFC082-9EDD-4304-A1FC-D8A387A8913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36553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98101-7935-4EF4-A7A4-BA6CB906E808}" type="datetimeFigureOut">
              <a:rPr lang="ru-RU" smtClean="0"/>
              <a:pPr/>
              <a:t>01.10.2020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5758BD-873B-4823-9AEF-CCAA0AEE477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User\Music\Unknown%20artist%20-%20&#1052;&#1091;&#1079;&#1099;&#1082;&#1072;%20&#1076;&#1083;&#1103;%20&#1089;&#1083;&#1072;&#1081;&#1076;-&#1096;&#1086;&#1091;%20-%20&#1050;&#1088;&#1072;&#1089;&#1080;&#1074;&#1072;&#1103;%20&#1084;&#1091;&#1079;&#1099;&#1082;&#1072;_(Audio-VK4.ru)%2022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Unknown artist - Музыка для слайд-шоу - Красивая музыка_(Audio-VK4.ru) 2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429652" y="6215082"/>
            <a:ext cx="304800" cy="30480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0"/>
            <a:ext cx="7958166" cy="6143668"/>
          </a:xfrm>
        </p:spPr>
        <p:txBody>
          <a:bodyPr>
            <a:noAutofit/>
          </a:bodyPr>
          <a:lstStyle/>
          <a:p>
            <a:r>
              <a:rPr lang="ru-RU" sz="6000" b="1" dirty="0" err="1" smtClean="0">
                <a:latin typeface="Monotype Corsiva" pitchFamily="66" charset="0"/>
                <a:cs typeface="Times New Roman" pitchFamily="18" charset="0"/>
              </a:rPr>
              <a:t>Фотопрезентация</a:t>
            </a:r>
            <a:r>
              <a:rPr lang="en-US" sz="6000" b="1" dirty="0" smtClean="0"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ru-RU" sz="6000" b="1" dirty="0" smtClean="0"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sz="6000" b="1" dirty="0" smtClean="0">
                <a:latin typeface="Monotype Corsiva" pitchFamily="66" charset="0"/>
                <a:cs typeface="Times New Roman" pitchFamily="18" charset="0"/>
              </a:rPr>
            </a:br>
            <a:r>
              <a:rPr lang="ru-RU" sz="6000" b="1" dirty="0" smtClean="0">
                <a:latin typeface="Monotype Corsiva" pitchFamily="66" charset="0"/>
                <a:cs typeface="Times New Roman" pitchFamily="18" charset="0"/>
              </a:rPr>
              <a:t>к 90-летию Большеигнатовского муниципального района Республики Мордовия</a:t>
            </a:r>
            <a:endParaRPr lang="ru-RU" sz="6000" b="1" dirty="0"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2500329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Секретари РК ВКП (б) и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РК  КПСС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Большеигнатовского района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1930-2020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Рузавин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Иван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Дементьевич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1930-1932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User\Desktop\PROSHEE\Материал из ЦГА для книги\Материал с ЦГА РМ том 2\Рузавин ИД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2976" y="1643050"/>
            <a:ext cx="3429024" cy="428628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857752" y="1600201"/>
            <a:ext cx="3829048" cy="4186254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ВКП (б) Мордовской АССР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186766" cy="1084248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0" dirty="0" err="1" smtClean="0">
                <a:latin typeface="Times New Roman" pitchFamily="18" charset="0"/>
                <a:cs typeface="Times New Roman" pitchFamily="18" charset="0"/>
              </a:rPr>
              <a:t>Сачин</a:t>
            </a:r>
            <a:r>
              <a:rPr lang="ru-RU" sz="4000" b="0" dirty="0" smtClean="0">
                <a:latin typeface="Times New Roman" pitchFamily="18" charset="0"/>
                <a:cs typeface="Times New Roman" pitchFamily="18" charset="0"/>
              </a:rPr>
              <a:t> Павел Васильевич </a:t>
            </a:r>
            <a:br>
              <a:rPr lang="ru-RU" sz="4000" b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0" dirty="0" smtClean="0">
                <a:latin typeface="Times New Roman" pitchFamily="18" charset="0"/>
                <a:cs typeface="Times New Roman" pitchFamily="18" charset="0"/>
              </a:rPr>
              <a:t>июль 1931-январь 1932</a:t>
            </a:r>
            <a:endParaRPr lang="ru-RU" sz="40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1357298"/>
            <a:ext cx="4614866" cy="476886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•  Зав. орг. отдела Большеигнатовского РК ВКП (б)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Апрель 1930-июнь 1931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райкома ВКП (б) Мордовской автономной области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июль 1931-январь 1932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5786" y="1928801"/>
            <a:ext cx="3214710" cy="371477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" name="Picture 2" descr="C:\Users\User\Desktop\PROSHEE\ПРЕЗЕНТАЦИИ\Фото для презентац\мужской сил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1857364"/>
            <a:ext cx="3328982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Максимкин П.К.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1932-1933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ВКП (б) Мордовской АССР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C:\Users\User\Desktop\PROSHEE\ПРЕЗЕНТАЦИИ\Фото для презентац\Мужч 50-х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843881"/>
            <a:ext cx="3495700" cy="40386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Милкин Алексей Степанович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1932-1934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C:\Users\User\Desktop\PROSHEE\Материал из ЦГА для книги\Материал С ЦГА РМ том 1\Милкин А.С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538" y="1643050"/>
            <a:ext cx="2714644" cy="3656448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572000" y="1600201"/>
            <a:ext cx="4114800" cy="4186254"/>
          </a:xfrm>
        </p:spPr>
        <p:txBody>
          <a:bodyPr>
            <a:normAutofit/>
          </a:bodyPr>
          <a:lstStyle/>
          <a:p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ВКП (б) Мордовской АССР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Кистанкин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Митрофан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Трофимович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февраль 1935-июнь 1937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User\Desktop\PROSHEE\Материал из ЦГА для книги\Материал с ЦГА РМ том 2\Кистанкин МТ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-5400000">
            <a:off x="821505" y="2107397"/>
            <a:ext cx="3643338" cy="3000396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3438" y="1571613"/>
            <a:ext cx="4038600" cy="4214842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ВКП (б) Мордовской АССР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Жичкин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П.П.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сентября 1938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ВКП (б) Мордовской АССР</a:t>
            </a:r>
          </a:p>
        </p:txBody>
      </p:sp>
      <p:pic>
        <p:nvPicPr>
          <p:cNvPr id="2050" name="Picture 2" descr="C:\Users\User\Desktop\PROSHEE\ПРЕЗЕНТАЦИИ\Фото для презентац\Мужч 50-х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1643050"/>
            <a:ext cx="3143272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Ососков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Алексей Васильевич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1937- 1939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6314" y="1500174"/>
            <a:ext cx="3929090" cy="4240211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ВКП (б) Мордовской АССР</a:t>
            </a:r>
          </a:p>
          <a:p>
            <a:endParaRPr lang="ru-RU" dirty="0"/>
          </a:p>
        </p:txBody>
      </p:sp>
      <p:pic>
        <p:nvPicPr>
          <p:cNvPr id="4098" name="Picture 2" descr="C:\Users\User\Desktop\PROSHEE\ПРЕЗЕНТАЦИИ\Фото для презентац\мужской сил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857364"/>
            <a:ext cx="3114668" cy="32147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Дужников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Никонор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Дмитриевич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 сентября 1938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4857752" y="1714487"/>
            <a:ext cx="3786214" cy="4286281"/>
          </a:xfrm>
        </p:spPr>
        <p:txBody>
          <a:bodyPr/>
          <a:lstStyle/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ВКП (б) Мордовской АССР</a:t>
            </a:r>
          </a:p>
          <a:p>
            <a:endParaRPr lang="ru-RU" dirty="0"/>
          </a:p>
        </p:txBody>
      </p:sp>
      <p:pic>
        <p:nvPicPr>
          <p:cNvPr id="8" name="Содержимое 4"/>
          <p:cNvPicPr>
            <a:picLocks noGrp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1785926"/>
            <a:ext cx="3500462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Константинов Степан Федорович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август 1939-июль 1942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PROSHEE\Материал из ЦГА для книги\Материал с ЦГА РМ том 2\Константинов СФ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2976" y="1857364"/>
            <a:ext cx="3143272" cy="4071966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ВКП (б)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Фролов Павел Тихонович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1938-март 1940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PROSHEE\Материал из ЦГА для книги\Материал с ЦГА РМ том 2\Фролов ПТ коп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785927"/>
            <a:ext cx="3355876" cy="4143403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• Третий секретарь Большеигнатовского райкома ВКП (б)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PROSHEE\Материал из ЦГА для книги\Материал с ЦГА РМ том 2\Тимошкин ВА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99"/>
          <a:stretch/>
        </p:blipFill>
        <p:spPr bwMode="auto">
          <a:xfrm>
            <a:off x="971600" y="1785926"/>
            <a:ext cx="3314648" cy="39290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Тимошкин Василий Андреевич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1942-сентябрь 1944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ВКП (б)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Репин Алексей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Евлампиевич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сентябрь 1944-июль 1945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User\Desktop\PROSHEE\ПРЕЗЕНТАЦИИ\Фото для презентац\мужской сил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1857364"/>
            <a:ext cx="3071834" cy="3714776"/>
          </a:xfrm>
          <a:prstGeom prst="rect">
            <a:avLst/>
          </a:prstGeom>
          <a:noFill/>
        </p:spPr>
      </p:pic>
      <p:sp>
        <p:nvSpPr>
          <p:cNvPr id="9" name="Содержимое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ВКП (б)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Сыркин Осип Осипович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июнь 1943-июль 1945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ВКП (б) Мордовской АССР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11250" y="1800225"/>
            <a:ext cx="3133725" cy="397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Дмитриев Григорий Давыдович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1945-август 1950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User\Desktop\PROSHEE\Материал из ЦГА для книги\Материал С ЦГА РМ том 1\Дмитриев Г.Д.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2976" y="1857364"/>
            <a:ext cx="2928958" cy="392909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3924328" cy="3971940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Чичуев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Алексей Степанович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июнь 1945-февраль 1948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КПСС Мордовской АССР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User\Desktop\PROSHEE\Материал из ЦГА для книги\Материал с ЦГА РМ том 2\Чичуев фото 2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857364"/>
            <a:ext cx="3143272" cy="41434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Ерошин Федор Сергеевич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1945-1951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Секретарь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Большеигнатовского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райкома КПСС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Мордовской АССР</a:t>
            </a:r>
          </a:p>
          <a:p>
            <a:pPr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C:\Users\User\Desktop\PROSHEE\ПРЕЗЕНТАЦИИ\Материал из ЦГА для книги\Материал с ЦГА РМ том 2\Ерошин ФС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1714488"/>
            <a:ext cx="3265078" cy="44005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Борисов Трофим Иванович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октябрь 1950-сентябрь 1952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186254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14412" y="1816894"/>
            <a:ext cx="3114675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Дудоладов Федор Андреевич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сентябрь 1951-октябрь 1954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endParaRPr lang="ru-RU" dirty="0"/>
          </a:p>
        </p:txBody>
      </p:sp>
      <p:pic>
        <p:nvPicPr>
          <p:cNvPr id="2050" name="Picture 2" descr="C:\Users\User\Desktop\PROSHEE\ПРЕЗЕНТАЦИИ\Материал из ЦГА для книги\Материал с ЦГА РМ том 2\IMG_20200818_0908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607189" y="2250272"/>
            <a:ext cx="3929094" cy="314327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Чалдаев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Алексей Степанович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июнь 1953-октябрь 1954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0" name="Picture 2" descr="C:\Users\User\Desktop\PROSHEE\Материал из ЦГА для книги\Материал С ЦГА РМ том 1\Чалдаев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538" y="1785926"/>
            <a:ext cx="3071834" cy="4071966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Резепов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Григорий Тимофеевич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ноябрь 1954-июль 1957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443" r="2222"/>
          <a:stretch>
            <a:fillRect/>
          </a:stretch>
        </p:blipFill>
        <p:spPr bwMode="auto">
          <a:xfrm>
            <a:off x="1214414" y="1739713"/>
            <a:ext cx="3000396" cy="4235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Сироткин Николай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Фролович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1954-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май 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958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User\Desktop\PROSHEE\Материал из ЦГА для книги\Материал С ЦГА РМ том 1\Сироткин Н.Ф.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42976" y="1600199"/>
            <a:ext cx="3286148" cy="4329131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КПСС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Бекшаев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Кузьма Алексеевич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1957- 1962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C:\Users\User\Desktop\PROSHEE\Материал из ЦГА для книги\Материал С ЦГА РМ том 1\Бекшаев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617681"/>
            <a:ext cx="3071834" cy="4311649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Солуянов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Василий Игнатьевич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 декабрь 1962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User\Desktop\PROSHEE\Материал из ЦГА для книги\Материал С ЦГА РМ том 1\Солуянов  В.И.фот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428736"/>
            <a:ext cx="3023196" cy="414340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• Первый секретарь  Большеигнатовского  райкома КПСС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Иванов Валерий Николаевич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февраль 1965-февраль 1970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User\Desktop\PROSHEE\Материал из ЦГА для книги\Материал С ЦГА РМ том 1\Иванов 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714488"/>
            <a:ext cx="3000396" cy="378621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Волков Виктор Яковлевич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январь 1965-январь 1968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User\Desktop\PROSHEE\Материал из ЦГА для книги\Материал с ЦГА РМ том 2\Волков ВЯ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821504" y="2321712"/>
            <a:ext cx="3857654" cy="307183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райкома КПСС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Кабаев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Виктор Иванович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1968-1969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00502"/>
          </a:xfrm>
        </p:spPr>
        <p:txBody>
          <a:bodyPr/>
          <a:lstStyle/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 smtClean="0"/>
          </a:p>
        </p:txBody>
      </p:sp>
      <p:pic>
        <p:nvPicPr>
          <p:cNvPr id="1026" name="Picture 2" descr="C:\Users\User\Desktop\ИНФОРМАЦИЯ ДЛЯ КНИГИ\ВОСХОД с ФОТО\Кабаев Виктор Иванович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785926"/>
            <a:ext cx="3000396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Лещанов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Валентин Яковлевич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1969-1980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User\Desktop\PROSHEE\Материал из ЦГА для книги\Материал С ЦГА РМ том 1\Лещанов В.Я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3608" y="1600199"/>
            <a:ext cx="3099764" cy="4186255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3710014" cy="361475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pPr>
              <a:spcBef>
                <a:spcPts val="0"/>
              </a:spcBef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Мальченков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Петр Федорович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1965-до мая 1976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ИНФОРМАЦИЯ ДЛЯ КНИГИ\Материал из ЦГА для книги\IMG_20200424_1259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14348" y="2285992"/>
            <a:ext cx="4143404" cy="32861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Волков Виктор Яковлевич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апрель 1970-февраль 1975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User\Desktop\PROSHEE\Материал из ЦГА для книги\Материал с ЦГА РМ том 2\Волков ВЯ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785785" y="2285993"/>
            <a:ext cx="3929092" cy="307183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785926"/>
            <a:ext cx="4038600" cy="434023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•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 Большеигнатовского райкома КПСС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Ерофеев Петр Федорович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февраль 1975-май 1979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User\Desktop\PROSHEE\Материал из ЦГА для книги\Материал С ЦГА РМ том 1\Ерофеев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643050"/>
            <a:ext cx="3143272" cy="4214842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329130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Громов Владимир Иванович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январь 1977-июль 1983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pic>
        <p:nvPicPr>
          <p:cNvPr id="1026" name="Picture 2" descr="C:\Users\User\Desktop\PROSHEE\ПРЕЗЕНТАЦИИ\Фото для презентац\Громов ВИ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571612"/>
            <a:ext cx="3500462" cy="42862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Шанжаев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Николай Иванович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март 1979-июнь 1985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PROSHEE\Материал из ЦГА для книги\Материал с ЦГА РМ том 2\Шанжаев НИ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857364"/>
            <a:ext cx="3143272" cy="4286280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4786314" y="1857364"/>
            <a:ext cx="3714776" cy="4268799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Степанов Владимир Дмитриевич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июль 1980-июль 1983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0056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ru-RU" dirty="0" smtClean="0"/>
              <a:t> </a:t>
            </a:r>
          </a:p>
          <a:p>
            <a:pPr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•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Большеигнатовского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райкома КПСС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Мордовской АССР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ИНФОРМАЦИЯ ДЛЯ КНИГИ\Материал из ЦГА для книги\Современный материал  том 3\Степанов ВД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785926"/>
            <a:ext cx="3286148" cy="41434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Макушин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Александр Александрович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1983-ноябрь 1988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Второй секретарь Большеигнатовского райкома КПСС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ИНФОРМАЦИЯ ДЛЯ КНИГИ\Материал из ЦГА для книги\IMG_20200423_0934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00035" y="2143117"/>
            <a:ext cx="4429154" cy="3571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Борисов Михаил Андреевич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1985-октябрь 1990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ser\Desktop\ИНФОРМАЦИЯ ДЛЯ КНИГИ\Материал из ЦГА для книги\IMG_20200423_0922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62"/>
          <a:stretch>
            <a:fillRect/>
          </a:stretch>
        </p:blipFill>
        <p:spPr bwMode="auto">
          <a:xfrm rot="5400000">
            <a:off x="642910" y="2000240"/>
            <a:ext cx="3643337" cy="307183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Нетяева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Евдокия Федоровна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1983-ноябрь 1988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User\Desktop\ИНФОРМАЦИЯ ДЛЯ КНИГИ\Материал из ЦГА для книги\IMG_20200423_0931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643050"/>
            <a:ext cx="3357586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Самойлова Людмила Ивановна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ноябрь 1988-декабрь 1989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User\Desktop\PROSHEE\Материал из ЦГА для книги\Материал с ЦГА РМ том 2\Самойлова ЛИ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714488"/>
            <a:ext cx="3143272" cy="414340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Плотников Иван Николаевич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декабрь 1989-октябрь 1990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Большеигнатовского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райкома 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ИНФОРМАЦИЯ ДЛЯ КНИГИ\Материал из ЦГА для книги\IMG_20200423_1427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5400000">
            <a:off x="464316" y="2107398"/>
            <a:ext cx="4286280" cy="335758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Самойлова Людмила Ивановна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декабрь 1989-октябрь 1990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User\Desktop\PROSHEE\Материал из ЦГА для книги\Материал с ЦГА РМ том 2\Самойлова ЛИ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714488"/>
            <a:ext cx="3143272" cy="414340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Самойлова Людмила Ивановна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октябрь 1990-апрель 1991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C:\Users\User\Desktop\PROSHEE\Материал из ЦГА для книги\Материал с ЦГА РМ том 2\Самойлова ЛИ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714488"/>
            <a:ext cx="3143272" cy="414340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ССР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Плотников Иван Николаевич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октябрь 1990-апрель 1991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•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КПСС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ССР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ИНФОРМАЦИЯ ДЛЯ КНИГИ\Материал из ЦГА для книги\IMG_20200423_1427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5400000">
            <a:off x="321441" y="2250273"/>
            <a:ext cx="4286280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Земсков Иван Андреевич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1991-сентябрь 1991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61488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• Второй секретарь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Большеигнатовского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райкома КПСС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июль 1991-сентябрь 1991 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• Управляющий делами администрации Большеигнатовского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района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Республики Мордовия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сентябрь 1998-январь 2013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User\Desktop\ИНФОРМАЦИЯ ДЛЯ КНИГИ\Материал из ЦГА для книги\Земсков ИА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1643051"/>
            <a:ext cx="3571900" cy="35718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Долгов Юрий Михайлович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1991- июнь1998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3438" y="1571612"/>
            <a:ext cx="3995766" cy="4525963"/>
          </a:xfrm>
        </p:spPr>
        <p:txBody>
          <a:bodyPr/>
          <a:lstStyle/>
          <a:p>
            <a:endParaRPr lang="ru-RU" dirty="0" smtClean="0"/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Глава Большеигнатовского района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Республики Мордовия</a:t>
            </a:r>
          </a:p>
          <a:p>
            <a:endParaRPr lang="ru-RU" dirty="0"/>
          </a:p>
        </p:txBody>
      </p:sp>
      <p:pic>
        <p:nvPicPr>
          <p:cNvPr id="8194" name="Picture 2" descr="C:\Users\User\Desktop\ИНФОРМАЦИЯ ДЛЯ КНИГИ\Материал из ЦГА для книги\IMG_20200423_09354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464315" y="2250276"/>
            <a:ext cx="4357717" cy="32861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Горячев Василий Иванович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1998- январь 2012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00562" y="1600200"/>
            <a:ext cx="4186238" cy="4525963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Глава Большеигнатовского муниципального района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Республики Мордовия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User\Desktop\ИНФОРМАЦИЯ ДЛЯ КНИГИ\РАЙБОЛЬНИЦА\P424135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2976" y="1714488"/>
            <a:ext cx="3286148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Полозова Татьяна Николаевна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январь 2012-по настоящее время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Глава Большеигнатовского муниципального района 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Республики Мордовия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42" name="Picture 2" descr="C:\Users\User\Desktop\ИНФОРМАЦИЯ ДЛЯ КНИГИ\Материал из ЦГА для книги\Полозова ТН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3"/>
          <a:stretch>
            <a:fillRect/>
          </a:stretch>
        </p:blipFill>
        <p:spPr bwMode="auto">
          <a:xfrm>
            <a:off x="714348" y="1643050"/>
            <a:ext cx="3714776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43051"/>
            <a:ext cx="7772400" cy="1785949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Большеигнатовский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районный Совет депутатов трудящихся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его исполком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 1977 года Совет народных депутатов и его исполком</a:t>
            </a:r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Лосев Григорий Афанасьевич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январь 1937-август 1939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PROSHEE\Материал из ЦГА для книги\Материал с ЦГА РМ том 2\Лосев ГА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785926"/>
            <a:ext cx="3115982" cy="4071966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257692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Мордовской АССР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Батяев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Максим Иванович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март 1945-февраль1948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User\Desktop\PROSHEE\Материал из ЦГА для книги\Материал С ЦГА РМ том 1\Батяев М.И 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71538" y="1700808"/>
            <a:ext cx="3356446" cy="432048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Чичуев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Алексей Степанович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февраль 1948-июль 1949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Мордовской АССР   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 descr="C:\Users\User\Desktop\PROSHEE\Материал из ЦГА для книги\Материал с ЦГА РМ том 2\Чичуев фото 2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551" y="1791916"/>
            <a:ext cx="3143898" cy="414253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Косенков Иван Ильич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1949-август 1953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/>
          </a:p>
        </p:txBody>
      </p:sp>
      <p:pic>
        <p:nvPicPr>
          <p:cNvPr id="1026" name="Picture 2" descr="C:\Users\User\Desktop\PROSHEE\Материал из ЦГА для книги\Материал с ЦГА РМ том 2\Косенков  Иван Ильич фото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1643050"/>
            <a:ext cx="3726630" cy="45259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Ерошин Федор Сергеевич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сентябрь 1953-июль 1956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•    Заместитель председателя исполкома Большеигнатовского районного совета депутатов трудящихся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1953-1953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Мордовской АССР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074" name="Picture 2" descr="C:\Users\User\Desktop\PROSHEE\ПРЕЗЕНТАЦИИ\Материал из ЦГА для книги\Материал с ЦГА РМ том 2\Ерошин ФС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6" y="1714488"/>
            <a:ext cx="3265078" cy="44005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Солуянов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Василий Игнатьевич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1956-1962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User\Desktop\PROSHEE\Материал из ЦГА для книги\Материал С ЦГА РМ том 1\Солуянов  В.И.фот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428736"/>
            <a:ext cx="3023196" cy="414340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  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Коргулёв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И.И. - с 1965</a:t>
            </a:r>
            <a:endParaRPr lang="ru-RU" sz="40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C:\Users\User\Desktop\PROSHEE\ПРЕЗЕНТАЦИИ\Фото для презентац\мужчина 40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1600201"/>
            <a:ext cx="3000396" cy="39719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Волков Виктор Яковлевич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январь 1968-апрель 1970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User\Desktop\PROSHEE\Материал из ЦГА для книги\Материал с ЦГА РМ том 2\Волков ВЯ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821504" y="2321712"/>
            <a:ext cx="3857654" cy="307183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spcBef>
                <a:spcPts val="0"/>
              </a:spcBef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       Большеигнатовского     районного Совета депутатов, трудящихся</a:t>
            </a:r>
          </a:p>
          <a:p>
            <a:pPr>
              <a:spcBef>
                <a:spcPts val="0"/>
              </a:spcBef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Мордовской АССР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Хрестин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Федор Михайлович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май 1970-декабрь 1976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C:\Users\User\Desktop\PROSHEE\Материал из ЦГА для книги\Материал С ЦГА РМ том 1\Хрестин Федор Мих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0100" y="1643050"/>
            <a:ext cx="3239220" cy="4143404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Сидоров Николай Алексеевич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декабрь 1976-август 1980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C:\Users\User\Desktop\PROSHEE\Материал из ЦГА для книги\Материал С ЦГА РМ том 1\Сидоров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3608" y="1600200"/>
            <a:ext cx="3171202" cy="4257692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депутатов, трудящихся Мордовской АССР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Лещанов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Валентин Яковлевич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1980-июнь 1984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C:\Users\User\Desktop\PROSHEE\Материал из ЦГА для книги\Материал С ЦГА РМ том 1\Лещанов В.Я ФОТО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43608" y="1600199"/>
            <a:ext cx="3099764" cy="4329129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народных депутатов Мордовской АССР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Степанов Владимир Дмитриевич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июль 1983-июнь 1987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ru-RU" dirty="0" smtClean="0"/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•  Заместитель председателя исполкома Большеигнатовского районного совета народных депутатов 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Мордовской АССР</a:t>
            </a:r>
          </a:p>
          <a:p>
            <a:pPr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</p:txBody>
      </p:sp>
      <p:pic>
        <p:nvPicPr>
          <p:cNvPr id="1026" name="Picture 2" descr="C:\Users\User\Desktop\ИНФОРМАЦИЯ ДЛЯ КНИГИ\Материал из ЦГА для книги\Современный материал  том 3\Степанов ВД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571612"/>
            <a:ext cx="3143272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Куркин Петр Васильевич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июнь 1984-декабрь 1989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народных депутатов Мордовской АССР</a:t>
            </a:r>
          </a:p>
          <a:p>
            <a:endParaRPr lang="ru-RU" dirty="0"/>
          </a:p>
        </p:txBody>
      </p:sp>
      <p:pic>
        <p:nvPicPr>
          <p:cNvPr id="2050" name="Picture 2" descr="C:\Users\User\Desktop\PROSHEE\ПРЕЗЕНТАЦИИ\Материал из ЦГА для книги\Материал С ЦГА РМ том 1\Куркин фото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482" y="1600200"/>
            <a:ext cx="3432035" cy="45259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Чиняев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Александр Николаевич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декабрь 1989-октябрь 1993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4876" y="1643050"/>
            <a:ext cx="4038600" cy="3954459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 исполкома Большеигнатовского районного совета народных депутатов Мордовской ССР</a:t>
            </a:r>
          </a:p>
          <a:p>
            <a:endParaRPr lang="ru-RU" dirty="0"/>
          </a:p>
        </p:txBody>
      </p:sp>
      <p:pic>
        <p:nvPicPr>
          <p:cNvPr id="1026" name="Picture 2" descr="C:\Users\User\Desktop\ИНФОРМАЦИЯ ДЛЯ КНИГИ\Материал из ЦГА для книги\IMG_20200423_0926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00033" y="2071679"/>
            <a:ext cx="4214842" cy="321471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85800" y="857233"/>
            <a:ext cx="7772400" cy="2500329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Секретари РК ВЛКСМ Большеигнатовского района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1965-1992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Задыхин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Николай Михайлович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 мая 1965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57752" y="1714487"/>
            <a:ext cx="3786214" cy="3786215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PROSHEE\ПРЕЗЕНТАЦИИ\Фото для презентац\Портрет мужс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1843881"/>
            <a:ext cx="3286148" cy="35853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Терентьева Ирина Яковлевна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октябрь 1965-февраль 1968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User\Desktop\PROSHEE\ПРЕЗЕНТАЦИИ\Фото для презентац\Портрет woman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643051"/>
            <a:ext cx="3143272" cy="3786213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Крючкова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Кира </a:t>
            </a:r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Макаровна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октябрь 1965 – сентябрь 1966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4" descr="C:\Users\User\Desktop\PROSHEE\ПРЕЗЕНТАЦИИ\Материал из ЦГА для книги\Современный материал  том 3\IMG_20200901_09303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947" y="1643050"/>
            <a:ext cx="3016549" cy="4483113"/>
          </a:xfrm>
          <a:prstGeom prst="rect">
            <a:avLst/>
          </a:prstGeom>
          <a:noFill/>
        </p:spPr>
      </p:pic>
      <p:sp>
        <p:nvSpPr>
          <p:cNvPr id="17" name="Содержимое 16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924328" cy="4525963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ВЛКСМ</a:t>
            </a:r>
          </a:p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Бочкарев Борис Иванович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1968-февраль 1971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114816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4098" name="Picture 2" descr="C:\Users\User\Desktop\ИНФОРМАЦИЯ ДЛЯ КНИГИ\Материал из ЦГА для книги\Материал С ЦГА РМ том 1\Бочкарев Б.И. ФОТО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662" y="1857364"/>
            <a:ext cx="3286148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Полякина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Надежда Александровна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PROSHEE\Материал из ЦГА для книги\Современный материал  том 3\Полякина НА 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571612"/>
            <a:ext cx="3571900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Макушин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Александр Александрович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март 1971-февраль 1977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</p:txBody>
      </p:sp>
      <p:pic>
        <p:nvPicPr>
          <p:cNvPr id="1026" name="Picture 2" descr="C:\Users\User\Desktop\PROSHEE\ПРЕЗЕНТАЦИИ\Материал из ЦГА для книги\Современный материал  том 3\Макушин АА ВЛКСМ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600200"/>
            <a:ext cx="3357586" cy="44005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Козлова Римма Михайловна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PROSHEE\ПРЕЗЕНТАЦИИ\Материал из ЦГА для книги\IMG_20200925_11114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2976" y="1714488"/>
            <a:ext cx="3071834" cy="41434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Лидия Николаевна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март 1977-август 1980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6146" name="Picture 2" descr="C:\Users\User\Desktop\ИНФОРМАЦИЯ ДЛЯ КНИГИ\Материал из ЦГА для книги\IMG_20200423_0929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785926"/>
            <a:ext cx="3214710" cy="42862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Цапленкова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Татьяна Васильевна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август 1974 – сентябрь 1977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ВЛКСМ</a:t>
            </a:r>
            <a:endParaRPr lang="ru-RU" dirty="0"/>
          </a:p>
        </p:txBody>
      </p:sp>
      <p:pic>
        <p:nvPicPr>
          <p:cNvPr id="1026" name="Picture 2" descr="C:\Users\User\Desktop\PROSHEE\ПРЕЗЕНТАЦИИ\Материал из ЦГА для книги\Современный материал  том 3\IMG_20200902_1214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8611" y="1600200"/>
            <a:ext cx="3315778" cy="45259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Кузнецов Валентин Николаевич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1980-июль 1983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ИНФОРМАЦИЯ ДЛЯ КНИГИ\Материал из ЦГА для книги\Современный материал  том 3\IMG_20200617_1044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1643050"/>
            <a:ext cx="3143272" cy="38576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Леонтьев Виктор Семенович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май 1981 – сентябрь 1983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PROSHEE\Материал из ЦГА для книги\Современный материал  том 3\IMG_20200903_0913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3458" y="1600200"/>
            <a:ext cx="3203258" cy="45259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Мосина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Нина Федоровна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сентябрь 1983-февраль 1985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ВЛКСМ</a:t>
            </a:r>
            <a:endParaRPr lang="ru-RU" dirty="0"/>
          </a:p>
        </p:txBody>
      </p:sp>
      <p:pic>
        <p:nvPicPr>
          <p:cNvPr id="2050" name="Picture 2" descr="C:\Users\User\Desktop\PROSHEE\ПРЕЗЕНТАЦИИ\Материал из ЦГА для книги\Современный материал  том 3\IMG_20200902_1244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662" y="1667356"/>
            <a:ext cx="3429024" cy="43916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Дуленов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Виктор Павлович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сентябрь 1983-октябрь 1985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pic>
        <p:nvPicPr>
          <p:cNvPr id="9" name="Picture 3" descr="C:\Users\User\Desktop\ИНФОРМАЦИЯ ДЛЯ КНИГИ\Материал из ЦГА для книги\IMG_20200423_14202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5400000">
            <a:off x="642910" y="2143116"/>
            <a:ext cx="3929090" cy="33575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Плотников Иван Николаевич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сентябрь 1983-июль 1987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ВЛКСМ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сентябрь 1983-октябрь 1985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октябрь 1985 - июль 1987</a:t>
            </a:r>
          </a:p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ИНФОРМАЦИЯ ДЛЯ КНИГИ\Материал из ЦГА для книги\IMG_20200423_14272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5400000">
            <a:off x="321441" y="2250273"/>
            <a:ext cx="4286280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Лежаева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Вера Григорьевна</a:t>
            </a:r>
            <a:br>
              <a:rPr lang="ru-RU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октябрь 1985-октябрь 1986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329130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PROSHEE\Материал из ЦГА для книги\Современный материал  том 3\Лежаева ВГ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662" y="1857364"/>
            <a:ext cx="3571900" cy="400052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115328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Максимов Юрий Васильевич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1987- август 1989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7170" name="Picture 2" descr="C:\Users\User\Desktop\ИНФОРМАЦИЯ ДЛЯ КНИГИ\Материал из ЦГА для книги\IMG_20200423_0927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1714488"/>
            <a:ext cx="3286148" cy="40719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Учаева Галина Ивановна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октябрь 1986-январь 1990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Второй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PROSHEE\Материал из ЦГА для книги\Современный материал  том 3\УЧАЕВА.pn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14" y="1714488"/>
            <a:ext cx="2786082" cy="37862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Микаева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Лидия Виссарионовна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ноябрь 1986-1990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3852890" cy="4329130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Секретарь Большеигнатовского райкома ВЛКСМ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9" name="Picture 3" descr="C:\Users\User\Desktop\PROSHEE\Материал из ЦГА для книги\Современный материал  том 3\IMG_20200820_09195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1643051"/>
            <a:ext cx="3357586" cy="414340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Ляхманов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Юрий Александрович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август 1989-1990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4876" y="1643051"/>
            <a:ext cx="3971924" cy="4071966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1026" name="Picture 2" descr="C:\Users\User\Desktop\PROSHEE\Материал из ЦГА для книги\Современный материал  том 3\Ляхманов ЮрАл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714488"/>
            <a:ext cx="3286148" cy="414340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Темаев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Павел Михайлович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1990-1992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6314" y="1643051"/>
            <a:ext cx="3900486" cy="4071966"/>
          </a:xfrm>
        </p:spPr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Первый секретарь Большеигнатовского райкома ВЛКСМ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pic>
        <p:nvPicPr>
          <p:cNvPr id="3" name="Picture 2" descr="C:\Users\User\Desktop\PROSHEE\ПРЕЗЕНТАЦИИ\Материал из ЦГА для книги\Современный материал  том 3\Темаев ПМ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2976" y="1600200"/>
            <a:ext cx="3286148" cy="44005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Каляков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Александр Иванович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январь 1990-1991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Второй секретарь Большеигнатовского райкома ВЛКСМ</a:t>
            </a:r>
          </a:p>
          <a:p>
            <a:endParaRPr lang="ru-RU" dirty="0"/>
          </a:p>
        </p:txBody>
      </p:sp>
      <p:pic>
        <p:nvPicPr>
          <p:cNvPr id="2" name="Picture 2" descr="C:\Users\User\Desktop\PROSHEE\Материал из ЦГА для книги\Современный материал  том 3\Каляков Ал Ив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643050"/>
            <a:ext cx="3214710" cy="447200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2000263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b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Выставка подготовлена архивистами Большеигнатовского муниципального района</a:t>
            </a: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242411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3351</TotalTime>
  <Words>995</Words>
  <Application>Microsoft Office PowerPoint</Application>
  <PresentationFormat>Экран (4:3)</PresentationFormat>
  <Paragraphs>310</Paragraphs>
  <Slides>85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85</vt:i4>
      </vt:variant>
    </vt:vector>
  </HeadingPairs>
  <TitlesOfParts>
    <vt:vector size="90" baseType="lpstr">
      <vt:lpstr>Arial</vt:lpstr>
      <vt:lpstr>Calibri</vt:lpstr>
      <vt:lpstr>Monotype Corsiva</vt:lpstr>
      <vt:lpstr>Times New Roman</vt:lpstr>
      <vt:lpstr>Тема Office</vt:lpstr>
      <vt:lpstr>Фотопрезентация  к 90-летию Большеигнатовского муниципального района Республики Мордовия</vt:lpstr>
      <vt:lpstr>Секретари РК ВКП (б) и  РК  КПСС Большеигнатовского района 1930-2020</vt:lpstr>
      <vt:lpstr>Рузавин Иван Дементьевич 1930-1932</vt:lpstr>
      <vt:lpstr>    Сачин Павел Васильевич  июль 1931-январь 1932</vt:lpstr>
      <vt:lpstr>Максимкин П.К. 1932-1933</vt:lpstr>
      <vt:lpstr>Милкин Алексей Степанович 1932-1934</vt:lpstr>
      <vt:lpstr>Кистанкин Митрофан Трофимович февраль 1935-июнь 1937</vt:lpstr>
      <vt:lpstr>Жичкин П.П. до сентября 1938</vt:lpstr>
      <vt:lpstr>Ососков Алексей Васильевич 1937- 1939</vt:lpstr>
      <vt:lpstr>Дужников Никонор Дмитриевич  с сентября 1938</vt:lpstr>
      <vt:lpstr>Константинов Степан Федорович  август 1939-июль 1942</vt:lpstr>
      <vt:lpstr>Фролов Павел Тихонович август 1938-март 1940 </vt:lpstr>
      <vt:lpstr>Тимошкин Василий Андреевич июль 1942-сентябрь 1944</vt:lpstr>
      <vt:lpstr>Репин Алексей Евлампиевич сентябрь 1944-июль 1945</vt:lpstr>
      <vt:lpstr>Сыркин Осип Осипович июнь 1943-июль 1945</vt:lpstr>
      <vt:lpstr>Дмитриев Григорий Давыдович июль 1945-август 1950</vt:lpstr>
      <vt:lpstr>Чичуев Алексей Степанович июнь 1945-февраль 1948</vt:lpstr>
      <vt:lpstr>Ерошин Федор Сергеевич 1945-1951</vt:lpstr>
      <vt:lpstr>Борисов Трофим Иванович октябрь 1950-сентябрь 1952</vt:lpstr>
      <vt:lpstr>Дудоладов Федор Андреевич сентябрь 1951-октябрь 1954</vt:lpstr>
      <vt:lpstr>Чалдаев Алексей Степанович июнь 1953-октябрь 1954</vt:lpstr>
      <vt:lpstr>Резепов Григорий Тимофеевич ноябрь 1954-июль 1957</vt:lpstr>
      <vt:lpstr>Сироткин Николай Фролович июль 1954-май 1958</vt:lpstr>
      <vt:lpstr>Бекшаев Кузьма Алексеевич август 1957- 1962</vt:lpstr>
      <vt:lpstr>Солуянов Василий Игнатьевич по декабрь 1962</vt:lpstr>
      <vt:lpstr>Иванов Валерий Николаевич февраль 1965-февраль 1970</vt:lpstr>
      <vt:lpstr>Волков Виктор Яковлевич январь 1965-январь 1968</vt:lpstr>
      <vt:lpstr>Кабаев Виктор Иванович 1968-1969</vt:lpstr>
      <vt:lpstr>Лещанов Валентин Яковлевич 1969-1980</vt:lpstr>
      <vt:lpstr>Мальченков Петр Федорович 1965-до мая 1976</vt:lpstr>
      <vt:lpstr>Волков Виктор Яковлевич апрель 1970-февраль 1975</vt:lpstr>
      <vt:lpstr>Ерофеев Петр Федорович февраль 1975-май 1979</vt:lpstr>
      <vt:lpstr>Громов Владимир Иванович январь 1977-июль 1983</vt:lpstr>
      <vt:lpstr>Шанжаев Николай Иванович март 1979-июнь 1985</vt:lpstr>
      <vt:lpstr>Степанов Владимир Дмитриевич июль 1980-июль 1983</vt:lpstr>
      <vt:lpstr>Макушин Александр Александрович июль 1983-ноябрь 1988</vt:lpstr>
      <vt:lpstr>Борисов Михаил Андреевич июль 1985-октябрь 1990</vt:lpstr>
      <vt:lpstr>Нетяева Евдокия Федоровна июль 1983-ноябрь 1988</vt:lpstr>
      <vt:lpstr>Самойлова Людмила Ивановна ноябрь 1988-декабрь 1989</vt:lpstr>
      <vt:lpstr>Плотников Иван Николаевич декабрь 1989-октябрь 1990</vt:lpstr>
      <vt:lpstr>Самойлова Людмила Ивановна декабрь 1989-октябрь 1990</vt:lpstr>
      <vt:lpstr>Самойлова Людмила Ивановна октябрь 1990-апрель 1991</vt:lpstr>
      <vt:lpstr>Плотников Иван Николаевич октябрь 1990-апрель 1991</vt:lpstr>
      <vt:lpstr>Земсков Иван Андреевич июль 1991-сентябрь 1991</vt:lpstr>
      <vt:lpstr>Долгов Юрий Михайлович  1991- июнь1998</vt:lpstr>
      <vt:lpstr>Горячев Василий Иванович июль 1998- январь 2012</vt:lpstr>
      <vt:lpstr>Полозова Татьяна Николаевна январь 2012-по настоящее время</vt:lpstr>
      <vt:lpstr>Большеигнатовский районный Совет депутатов трудящихся и его исполком</vt:lpstr>
      <vt:lpstr>Лосев Григорий Афанасьевич январь 1937-август 1939</vt:lpstr>
      <vt:lpstr>Батяев Максим Иванович март 1945-февраль1948</vt:lpstr>
      <vt:lpstr>Чичуев Алексей Степанович февраль 1948-июль 1949</vt:lpstr>
      <vt:lpstr>Косенков Иван Ильич июль 1949-август 1953</vt:lpstr>
      <vt:lpstr>Ерошин Федор Сергеевич сентябрь 1953-июль 1956</vt:lpstr>
      <vt:lpstr>Солуянов Василий Игнатьевич 1956-1962</vt:lpstr>
      <vt:lpstr>Коргулёв И.И. - с 1965</vt:lpstr>
      <vt:lpstr>Волков Виктор Яковлевич январь 1968-апрель 1970</vt:lpstr>
      <vt:lpstr>Хрестин Федор Михайлович май 1970-декабрь 1976</vt:lpstr>
      <vt:lpstr>Сидоров Николай Алексеевич декабрь 1976-август 1980</vt:lpstr>
      <vt:lpstr>Лещанов Валентин Яковлевич август 1980-июнь 1984</vt:lpstr>
      <vt:lpstr>Степанов Владимир Дмитриевич июль 1983-июнь 1987</vt:lpstr>
      <vt:lpstr>Куркин Петр Васильевич июнь 1984-декабрь 1989</vt:lpstr>
      <vt:lpstr>Чиняев Александр Николаевич декабрь 1989-октябрь 1993</vt:lpstr>
      <vt:lpstr>Секретари РК ВЛКСМ Большеигнатовского района 1965-1992</vt:lpstr>
      <vt:lpstr>Задыхин Николай Михайлович до мая 1965</vt:lpstr>
      <vt:lpstr>Терентьева Ирина Яковлевна октябрь 1965-февраль 1968</vt:lpstr>
      <vt:lpstr>Крючкова Кира Макаровна октябрь 1965 – сентябрь 1966</vt:lpstr>
      <vt:lpstr>Бочкарев Борис Иванович август 1968-февраль 1971</vt:lpstr>
      <vt:lpstr>Полякина Надежда Александровна</vt:lpstr>
      <vt:lpstr>Макушин Александр Александрович март 1971-февраль 1977</vt:lpstr>
      <vt:lpstr>Козлова Римма Михайловна</vt:lpstr>
      <vt:lpstr>Баргова Лидия Николаевна март 1977-август 1980</vt:lpstr>
      <vt:lpstr>Цапленкова Татьяна Васильевна август 1974 – сентябрь 1977</vt:lpstr>
      <vt:lpstr>Кузнецов Валентин Николаевич август 1980-июль 1983</vt:lpstr>
      <vt:lpstr>Леонтьев Виктор Семенович май 1981 – сентябрь 1983</vt:lpstr>
      <vt:lpstr>Мосина Нина Федоровна сентябрь 1983-февраль 1985</vt:lpstr>
      <vt:lpstr>Дуленов Виктор Павлович сентябрь 1983-октябрь 1985</vt:lpstr>
      <vt:lpstr>Плотников Иван Николаевич сентябрь 1983-июль 1987</vt:lpstr>
      <vt:lpstr>Лежаева Вера Григорьевна октябрь 1985-октябрь 1986</vt:lpstr>
      <vt:lpstr>Максимов Юрий Васильевич август 1987- август 1989</vt:lpstr>
      <vt:lpstr>Учаева Галина Ивановна  октябрь 1986-январь 1990</vt:lpstr>
      <vt:lpstr>Микаева Лидия Виссарионовна ноябрь 1986-1990</vt:lpstr>
      <vt:lpstr>Ляхманов Юрий Александрович август 1989-1990</vt:lpstr>
      <vt:lpstr>Темаев Павел Михайлович 1990-1992</vt:lpstr>
      <vt:lpstr>Каляков Александр Иванович январь 1990-1991</vt:lpstr>
      <vt:lpstr>Спасибо за внимание!  Выставка подготовлена архивистами Большеигнатовского муниципального района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LONGCATSVETA2</cp:lastModifiedBy>
  <cp:revision>622</cp:revision>
  <dcterms:created xsi:type="dcterms:W3CDTF">2020-02-04T08:53:34Z</dcterms:created>
  <dcterms:modified xsi:type="dcterms:W3CDTF">2020-10-01T06:44:40Z</dcterms:modified>
</cp:coreProperties>
</file>