
<file path=[Content_Types].xml><?xml version="1.0" encoding="utf-8"?>
<Types xmlns="http://schemas.openxmlformats.org/package/2006/content-types"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</p:sldIdLst>
  <p:sldSz cx="10693400" cy="7562850"/>
  <p:notesSz cx="10693400" cy="75628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121" d="100"/>
          <a:sy n="121" d="100"/>
        </p:scale>
        <p:origin x="-726" y="40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6/2/2021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6/2/2021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6/2/2021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6/2/2021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6/2/2021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0693400" cy="7561326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4670" y="302514"/>
            <a:ext cx="9624060" cy="121005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670" y="1739455"/>
            <a:ext cx="9624060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6/2/2021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hyperlink" Target="http://www.npd.nalog.ru/" TargetMode="Externa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18" Type="http://schemas.openxmlformats.org/officeDocument/2006/relationships/image" Target="../media/image2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17" Type="http://schemas.openxmlformats.org/officeDocument/2006/relationships/image" Target="../media/image25.png"/><Relationship Id="rId2" Type="http://schemas.openxmlformats.org/officeDocument/2006/relationships/image" Target="../media/image10.png"/><Relationship Id="rId16" Type="http://schemas.openxmlformats.org/officeDocument/2006/relationships/image" Target="../media/image24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5" Type="http://schemas.openxmlformats.org/officeDocument/2006/relationships/image" Target="../media/image23.png"/><Relationship Id="rId10" Type="http://schemas.openxmlformats.org/officeDocument/2006/relationships/image" Target="../media/image18.png"/><Relationship Id="rId19" Type="http://schemas.openxmlformats.org/officeDocument/2006/relationships/image" Target="../media/image27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openxmlformats.org/officeDocument/2006/relationships/image" Target="../media/image2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31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1270"/>
            <a:ext cx="10693400" cy="7561580"/>
            <a:chOff x="0" y="0"/>
            <a:chExt cx="10693400" cy="7561580"/>
          </a:xfrm>
        </p:grpSpPr>
        <p:sp>
          <p:nvSpPr>
            <p:cNvPr id="3" name="object 3"/>
            <p:cNvSpPr/>
            <p:nvPr/>
          </p:nvSpPr>
          <p:spPr>
            <a:xfrm>
              <a:off x="479831" y="362623"/>
              <a:ext cx="519430" cy="6936740"/>
            </a:xfrm>
            <a:custGeom>
              <a:avLst/>
              <a:gdLst/>
              <a:ahLst/>
              <a:cxnLst/>
              <a:rect l="l" t="t" r="r" b="b"/>
              <a:pathLst>
                <a:path w="519430" h="6936740">
                  <a:moveTo>
                    <a:pt x="519048" y="0"/>
                  </a:moveTo>
                  <a:lnTo>
                    <a:pt x="0" y="0"/>
                  </a:lnTo>
                  <a:lnTo>
                    <a:pt x="0" y="6936740"/>
                  </a:lnTo>
                  <a:lnTo>
                    <a:pt x="519048" y="6936740"/>
                  </a:lnTo>
                  <a:lnTo>
                    <a:pt x="519048" y="0"/>
                  </a:lnTo>
                  <a:close/>
                </a:path>
              </a:pathLst>
            </a:custGeom>
            <a:solidFill>
              <a:srgbClr val="ECEDE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3991355" y="4230370"/>
              <a:ext cx="6386195" cy="3069590"/>
            </a:xfrm>
            <a:custGeom>
              <a:avLst/>
              <a:gdLst/>
              <a:ahLst/>
              <a:cxnLst/>
              <a:rect l="l" t="t" r="r" b="b"/>
              <a:pathLst>
                <a:path w="6386195" h="3069590">
                  <a:moveTo>
                    <a:pt x="6386068" y="0"/>
                  </a:moveTo>
                  <a:lnTo>
                    <a:pt x="6324409" y="29208"/>
                  </a:lnTo>
                  <a:lnTo>
                    <a:pt x="6278377" y="51664"/>
                  </a:lnTo>
                  <a:lnTo>
                    <a:pt x="6232479" y="74350"/>
                  </a:lnTo>
                  <a:lnTo>
                    <a:pt x="6186716" y="97266"/>
                  </a:lnTo>
                  <a:lnTo>
                    <a:pt x="6141088" y="120412"/>
                  </a:lnTo>
                  <a:lnTo>
                    <a:pt x="6095597" y="143786"/>
                  </a:lnTo>
                  <a:lnTo>
                    <a:pt x="6050243" y="167387"/>
                  </a:lnTo>
                  <a:lnTo>
                    <a:pt x="6005026" y="191216"/>
                  </a:lnTo>
                  <a:lnTo>
                    <a:pt x="5959949" y="215271"/>
                  </a:lnTo>
                  <a:lnTo>
                    <a:pt x="5915010" y="239552"/>
                  </a:lnTo>
                  <a:lnTo>
                    <a:pt x="5870212" y="264057"/>
                  </a:lnTo>
                  <a:lnTo>
                    <a:pt x="5825554" y="288786"/>
                  </a:lnTo>
                  <a:lnTo>
                    <a:pt x="5781038" y="313739"/>
                  </a:lnTo>
                  <a:lnTo>
                    <a:pt x="5736664" y="338915"/>
                  </a:lnTo>
                  <a:lnTo>
                    <a:pt x="5692434" y="364312"/>
                  </a:lnTo>
                  <a:lnTo>
                    <a:pt x="5648347" y="389931"/>
                  </a:lnTo>
                  <a:lnTo>
                    <a:pt x="5604406" y="415770"/>
                  </a:lnTo>
                  <a:lnTo>
                    <a:pt x="5560609" y="441828"/>
                  </a:lnTo>
                  <a:lnTo>
                    <a:pt x="5516959" y="468106"/>
                  </a:lnTo>
                  <a:lnTo>
                    <a:pt x="5473456" y="494601"/>
                  </a:lnTo>
                  <a:lnTo>
                    <a:pt x="5430100" y="521315"/>
                  </a:lnTo>
                  <a:lnTo>
                    <a:pt x="5386893" y="548245"/>
                  </a:lnTo>
                  <a:lnTo>
                    <a:pt x="5343835" y="575390"/>
                  </a:lnTo>
                  <a:lnTo>
                    <a:pt x="5300927" y="602752"/>
                  </a:lnTo>
                  <a:lnTo>
                    <a:pt x="5258170" y="630327"/>
                  </a:lnTo>
                  <a:lnTo>
                    <a:pt x="5215565" y="658117"/>
                  </a:lnTo>
                  <a:lnTo>
                    <a:pt x="5173112" y="686119"/>
                  </a:lnTo>
                  <a:lnTo>
                    <a:pt x="5130812" y="714334"/>
                  </a:lnTo>
                  <a:lnTo>
                    <a:pt x="5088666" y="742761"/>
                  </a:lnTo>
                  <a:lnTo>
                    <a:pt x="5046674" y="771398"/>
                  </a:lnTo>
                  <a:lnTo>
                    <a:pt x="5004838" y="800245"/>
                  </a:lnTo>
                  <a:lnTo>
                    <a:pt x="4963158" y="829302"/>
                  </a:lnTo>
                  <a:lnTo>
                    <a:pt x="4921634" y="858568"/>
                  </a:lnTo>
                  <a:lnTo>
                    <a:pt x="4880269" y="888041"/>
                  </a:lnTo>
                  <a:lnTo>
                    <a:pt x="4839062" y="917721"/>
                  </a:lnTo>
                  <a:lnTo>
                    <a:pt x="4798014" y="947608"/>
                  </a:lnTo>
                  <a:lnTo>
                    <a:pt x="4757126" y="977701"/>
                  </a:lnTo>
                  <a:lnTo>
                    <a:pt x="4716399" y="1007998"/>
                  </a:lnTo>
                  <a:lnTo>
                    <a:pt x="4396867" y="1259077"/>
                  </a:lnTo>
                  <a:lnTo>
                    <a:pt x="4341749" y="1266189"/>
                  </a:lnTo>
                  <a:lnTo>
                    <a:pt x="4290711" y="1274124"/>
                  </a:lnTo>
                  <a:lnTo>
                    <a:pt x="4239761" y="1282318"/>
                  </a:lnTo>
                  <a:lnTo>
                    <a:pt x="4188897" y="1290772"/>
                  </a:lnTo>
                  <a:lnTo>
                    <a:pt x="4138122" y="1299485"/>
                  </a:lnTo>
                  <a:lnTo>
                    <a:pt x="4087435" y="1308455"/>
                  </a:lnTo>
                  <a:lnTo>
                    <a:pt x="4036838" y="1317683"/>
                  </a:lnTo>
                  <a:lnTo>
                    <a:pt x="3986331" y="1327168"/>
                  </a:lnTo>
                  <a:lnTo>
                    <a:pt x="3935914" y="1336908"/>
                  </a:lnTo>
                  <a:lnTo>
                    <a:pt x="3885589" y="1346904"/>
                  </a:lnTo>
                  <a:lnTo>
                    <a:pt x="3835357" y="1357154"/>
                  </a:lnTo>
                  <a:lnTo>
                    <a:pt x="3785217" y="1367659"/>
                  </a:lnTo>
                  <a:lnTo>
                    <a:pt x="3735170" y="1378416"/>
                  </a:lnTo>
                  <a:lnTo>
                    <a:pt x="3685219" y="1389426"/>
                  </a:lnTo>
                  <a:lnTo>
                    <a:pt x="3635362" y="1400687"/>
                  </a:lnTo>
                  <a:lnTo>
                    <a:pt x="3585600" y="1412200"/>
                  </a:lnTo>
                  <a:lnTo>
                    <a:pt x="3535936" y="1423963"/>
                  </a:lnTo>
                  <a:lnTo>
                    <a:pt x="3486368" y="1435976"/>
                  </a:lnTo>
                  <a:lnTo>
                    <a:pt x="3436898" y="1448237"/>
                  </a:lnTo>
                  <a:lnTo>
                    <a:pt x="3387527" y="1460747"/>
                  </a:lnTo>
                  <a:lnTo>
                    <a:pt x="3338254" y="1473504"/>
                  </a:lnTo>
                  <a:lnTo>
                    <a:pt x="3289082" y="1486509"/>
                  </a:lnTo>
                  <a:lnTo>
                    <a:pt x="3240011" y="1499759"/>
                  </a:lnTo>
                  <a:lnTo>
                    <a:pt x="3191040" y="1513255"/>
                  </a:lnTo>
                  <a:lnTo>
                    <a:pt x="3142172" y="1526995"/>
                  </a:lnTo>
                  <a:lnTo>
                    <a:pt x="3093407" y="1540980"/>
                  </a:lnTo>
                  <a:lnTo>
                    <a:pt x="3044745" y="1555208"/>
                  </a:lnTo>
                  <a:lnTo>
                    <a:pt x="2996187" y="1569678"/>
                  </a:lnTo>
                  <a:lnTo>
                    <a:pt x="2947734" y="1584391"/>
                  </a:lnTo>
                  <a:lnTo>
                    <a:pt x="2899386" y="1599345"/>
                  </a:lnTo>
                  <a:lnTo>
                    <a:pt x="2851145" y="1614539"/>
                  </a:lnTo>
                  <a:lnTo>
                    <a:pt x="2803010" y="1629973"/>
                  </a:lnTo>
                  <a:lnTo>
                    <a:pt x="2754984" y="1645647"/>
                  </a:lnTo>
                  <a:lnTo>
                    <a:pt x="2707065" y="1661559"/>
                  </a:lnTo>
                  <a:lnTo>
                    <a:pt x="2659256" y="1677708"/>
                  </a:lnTo>
                  <a:lnTo>
                    <a:pt x="2611556" y="1694095"/>
                  </a:lnTo>
                  <a:lnTo>
                    <a:pt x="2563967" y="1710718"/>
                  </a:lnTo>
                  <a:lnTo>
                    <a:pt x="2516489" y="1727577"/>
                  </a:lnTo>
                  <a:lnTo>
                    <a:pt x="2469123" y="1744670"/>
                  </a:lnTo>
                  <a:lnTo>
                    <a:pt x="2421870" y="1761998"/>
                  </a:lnTo>
                  <a:lnTo>
                    <a:pt x="2374730" y="1779559"/>
                  </a:lnTo>
                  <a:lnTo>
                    <a:pt x="2327703" y="1797354"/>
                  </a:lnTo>
                  <a:lnTo>
                    <a:pt x="2280792" y="1815380"/>
                  </a:lnTo>
                  <a:lnTo>
                    <a:pt x="2233995" y="1833638"/>
                  </a:lnTo>
                  <a:lnTo>
                    <a:pt x="2187315" y="1852127"/>
                  </a:lnTo>
                  <a:lnTo>
                    <a:pt x="2140752" y="1870845"/>
                  </a:lnTo>
                  <a:lnTo>
                    <a:pt x="2094306" y="1889794"/>
                  </a:lnTo>
                  <a:lnTo>
                    <a:pt x="2047978" y="1908970"/>
                  </a:lnTo>
                  <a:lnTo>
                    <a:pt x="2001770" y="1928375"/>
                  </a:lnTo>
                  <a:lnTo>
                    <a:pt x="1955680" y="1948007"/>
                  </a:lnTo>
                  <a:lnTo>
                    <a:pt x="1909712" y="1967865"/>
                  </a:lnTo>
                  <a:lnTo>
                    <a:pt x="1863864" y="1987950"/>
                  </a:lnTo>
                  <a:lnTo>
                    <a:pt x="1818137" y="2008259"/>
                  </a:lnTo>
                  <a:lnTo>
                    <a:pt x="1772534" y="2028793"/>
                  </a:lnTo>
                  <a:lnTo>
                    <a:pt x="1727053" y="2049551"/>
                  </a:lnTo>
                  <a:lnTo>
                    <a:pt x="1681696" y="2070532"/>
                  </a:lnTo>
                  <a:lnTo>
                    <a:pt x="1591356" y="2113160"/>
                  </a:lnTo>
                  <a:lnTo>
                    <a:pt x="1501520" y="2156672"/>
                  </a:lnTo>
                  <a:lnTo>
                    <a:pt x="1412194" y="2201062"/>
                  </a:lnTo>
                  <a:lnTo>
                    <a:pt x="1323382" y="2246324"/>
                  </a:lnTo>
                  <a:lnTo>
                    <a:pt x="1235091" y="2292454"/>
                  </a:lnTo>
                  <a:lnTo>
                    <a:pt x="1147325" y="2339445"/>
                  </a:lnTo>
                  <a:lnTo>
                    <a:pt x="1060092" y="2387292"/>
                  </a:lnTo>
                  <a:lnTo>
                    <a:pt x="973396" y="2435990"/>
                  </a:lnTo>
                  <a:lnTo>
                    <a:pt x="887243" y="2485532"/>
                  </a:lnTo>
                  <a:lnTo>
                    <a:pt x="801638" y="2535913"/>
                  </a:lnTo>
                  <a:lnTo>
                    <a:pt x="716588" y="2587127"/>
                  </a:lnTo>
                  <a:lnTo>
                    <a:pt x="632097" y="2639170"/>
                  </a:lnTo>
                  <a:lnTo>
                    <a:pt x="548173" y="2692034"/>
                  </a:lnTo>
                  <a:lnTo>
                    <a:pt x="464819" y="2745715"/>
                  </a:lnTo>
                  <a:lnTo>
                    <a:pt x="382041" y="2800208"/>
                  </a:lnTo>
                  <a:lnTo>
                    <a:pt x="299847" y="2855506"/>
                  </a:lnTo>
                  <a:lnTo>
                    <a:pt x="0" y="3068993"/>
                  </a:lnTo>
                  <a:lnTo>
                    <a:pt x="6386068" y="3068993"/>
                  </a:lnTo>
                  <a:lnTo>
                    <a:pt x="6386068" y="0"/>
                  </a:lnTo>
                  <a:close/>
                </a:path>
              </a:pathLst>
            </a:custGeom>
            <a:solidFill>
              <a:srgbClr val="F8800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3991355" y="4230370"/>
              <a:ext cx="6386195" cy="3069590"/>
            </a:xfrm>
            <a:custGeom>
              <a:avLst/>
              <a:gdLst/>
              <a:ahLst/>
              <a:cxnLst/>
              <a:rect l="l" t="t" r="r" b="b"/>
              <a:pathLst>
                <a:path w="6386195" h="3069590">
                  <a:moveTo>
                    <a:pt x="6386068" y="0"/>
                  </a:moveTo>
                  <a:lnTo>
                    <a:pt x="6386068" y="3068993"/>
                  </a:lnTo>
                  <a:lnTo>
                    <a:pt x="0" y="3068993"/>
                  </a:lnTo>
                  <a:lnTo>
                    <a:pt x="299847" y="2855506"/>
                  </a:lnTo>
                  <a:lnTo>
                    <a:pt x="340871" y="2827756"/>
                  </a:lnTo>
                  <a:lnTo>
                    <a:pt x="382041" y="2800208"/>
                  </a:lnTo>
                  <a:lnTo>
                    <a:pt x="423358" y="2772861"/>
                  </a:lnTo>
                  <a:lnTo>
                    <a:pt x="464819" y="2745715"/>
                  </a:lnTo>
                  <a:lnTo>
                    <a:pt x="506424" y="2718773"/>
                  </a:lnTo>
                  <a:lnTo>
                    <a:pt x="548173" y="2692034"/>
                  </a:lnTo>
                  <a:lnTo>
                    <a:pt x="590064" y="2665499"/>
                  </a:lnTo>
                  <a:lnTo>
                    <a:pt x="632097" y="2639170"/>
                  </a:lnTo>
                  <a:lnTo>
                    <a:pt x="674272" y="2613045"/>
                  </a:lnTo>
                  <a:lnTo>
                    <a:pt x="716588" y="2587127"/>
                  </a:lnTo>
                  <a:lnTo>
                    <a:pt x="759043" y="2561416"/>
                  </a:lnTo>
                  <a:lnTo>
                    <a:pt x="801638" y="2535913"/>
                  </a:lnTo>
                  <a:lnTo>
                    <a:pt x="844372" y="2510618"/>
                  </a:lnTo>
                  <a:lnTo>
                    <a:pt x="887243" y="2485532"/>
                  </a:lnTo>
                  <a:lnTo>
                    <a:pt x="930251" y="2460655"/>
                  </a:lnTo>
                  <a:lnTo>
                    <a:pt x="973396" y="2435990"/>
                  </a:lnTo>
                  <a:lnTo>
                    <a:pt x="1016676" y="2411535"/>
                  </a:lnTo>
                  <a:lnTo>
                    <a:pt x="1060092" y="2387292"/>
                  </a:lnTo>
                  <a:lnTo>
                    <a:pt x="1103642" y="2363262"/>
                  </a:lnTo>
                  <a:lnTo>
                    <a:pt x="1147325" y="2339445"/>
                  </a:lnTo>
                  <a:lnTo>
                    <a:pt x="1191142" y="2315842"/>
                  </a:lnTo>
                  <a:lnTo>
                    <a:pt x="1235091" y="2292454"/>
                  </a:lnTo>
                  <a:lnTo>
                    <a:pt x="1279171" y="2269281"/>
                  </a:lnTo>
                  <a:lnTo>
                    <a:pt x="1323382" y="2246324"/>
                  </a:lnTo>
                  <a:lnTo>
                    <a:pt x="1367723" y="2223584"/>
                  </a:lnTo>
                  <a:lnTo>
                    <a:pt x="1412194" y="2201062"/>
                  </a:lnTo>
                  <a:lnTo>
                    <a:pt x="1456793" y="2178757"/>
                  </a:lnTo>
                  <a:lnTo>
                    <a:pt x="1501520" y="2156672"/>
                  </a:lnTo>
                  <a:lnTo>
                    <a:pt x="1546375" y="2134806"/>
                  </a:lnTo>
                  <a:lnTo>
                    <a:pt x="1591356" y="2113160"/>
                  </a:lnTo>
                  <a:lnTo>
                    <a:pt x="1636464" y="2091735"/>
                  </a:lnTo>
                  <a:lnTo>
                    <a:pt x="1681696" y="2070532"/>
                  </a:lnTo>
                  <a:lnTo>
                    <a:pt x="1727053" y="2049551"/>
                  </a:lnTo>
                  <a:lnTo>
                    <a:pt x="1772534" y="2028793"/>
                  </a:lnTo>
                  <a:lnTo>
                    <a:pt x="1818137" y="2008259"/>
                  </a:lnTo>
                  <a:lnTo>
                    <a:pt x="1863864" y="1987950"/>
                  </a:lnTo>
                  <a:lnTo>
                    <a:pt x="1909712" y="1967865"/>
                  </a:lnTo>
                  <a:lnTo>
                    <a:pt x="1955680" y="1948007"/>
                  </a:lnTo>
                  <a:lnTo>
                    <a:pt x="2001770" y="1928375"/>
                  </a:lnTo>
                  <a:lnTo>
                    <a:pt x="2047978" y="1908970"/>
                  </a:lnTo>
                  <a:lnTo>
                    <a:pt x="2094306" y="1889794"/>
                  </a:lnTo>
                  <a:lnTo>
                    <a:pt x="2140752" y="1870845"/>
                  </a:lnTo>
                  <a:lnTo>
                    <a:pt x="2187315" y="1852127"/>
                  </a:lnTo>
                  <a:lnTo>
                    <a:pt x="2233995" y="1833638"/>
                  </a:lnTo>
                  <a:lnTo>
                    <a:pt x="2280792" y="1815380"/>
                  </a:lnTo>
                  <a:lnTo>
                    <a:pt x="2327703" y="1797354"/>
                  </a:lnTo>
                  <a:lnTo>
                    <a:pt x="2374730" y="1779559"/>
                  </a:lnTo>
                  <a:lnTo>
                    <a:pt x="2421870" y="1761998"/>
                  </a:lnTo>
                  <a:lnTo>
                    <a:pt x="2469123" y="1744670"/>
                  </a:lnTo>
                  <a:lnTo>
                    <a:pt x="2516489" y="1727577"/>
                  </a:lnTo>
                  <a:lnTo>
                    <a:pt x="2563967" y="1710718"/>
                  </a:lnTo>
                  <a:lnTo>
                    <a:pt x="2611556" y="1694095"/>
                  </a:lnTo>
                  <a:lnTo>
                    <a:pt x="2659256" y="1677708"/>
                  </a:lnTo>
                  <a:lnTo>
                    <a:pt x="2707065" y="1661559"/>
                  </a:lnTo>
                  <a:lnTo>
                    <a:pt x="2754984" y="1645647"/>
                  </a:lnTo>
                  <a:lnTo>
                    <a:pt x="2803010" y="1629973"/>
                  </a:lnTo>
                  <a:lnTo>
                    <a:pt x="2851145" y="1614539"/>
                  </a:lnTo>
                  <a:lnTo>
                    <a:pt x="2899386" y="1599345"/>
                  </a:lnTo>
                  <a:lnTo>
                    <a:pt x="2947734" y="1584391"/>
                  </a:lnTo>
                  <a:lnTo>
                    <a:pt x="2996187" y="1569678"/>
                  </a:lnTo>
                  <a:lnTo>
                    <a:pt x="3044745" y="1555208"/>
                  </a:lnTo>
                  <a:lnTo>
                    <a:pt x="3093407" y="1540980"/>
                  </a:lnTo>
                  <a:lnTo>
                    <a:pt x="3142172" y="1526995"/>
                  </a:lnTo>
                  <a:lnTo>
                    <a:pt x="3191040" y="1513255"/>
                  </a:lnTo>
                  <a:lnTo>
                    <a:pt x="3240011" y="1499759"/>
                  </a:lnTo>
                  <a:lnTo>
                    <a:pt x="3289082" y="1486509"/>
                  </a:lnTo>
                  <a:lnTo>
                    <a:pt x="3338254" y="1473504"/>
                  </a:lnTo>
                  <a:lnTo>
                    <a:pt x="3387527" y="1460747"/>
                  </a:lnTo>
                  <a:lnTo>
                    <a:pt x="3436898" y="1448237"/>
                  </a:lnTo>
                  <a:lnTo>
                    <a:pt x="3486368" y="1435976"/>
                  </a:lnTo>
                  <a:lnTo>
                    <a:pt x="3535936" y="1423963"/>
                  </a:lnTo>
                  <a:lnTo>
                    <a:pt x="3585600" y="1412200"/>
                  </a:lnTo>
                  <a:lnTo>
                    <a:pt x="3635362" y="1400687"/>
                  </a:lnTo>
                  <a:lnTo>
                    <a:pt x="3685219" y="1389426"/>
                  </a:lnTo>
                  <a:lnTo>
                    <a:pt x="3735170" y="1378416"/>
                  </a:lnTo>
                  <a:lnTo>
                    <a:pt x="3785217" y="1367659"/>
                  </a:lnTo>
                  <a:lnTo>
                    <a:pt x="3835357" y="1357154"/>
                  </a:lnTo>
                  <a:lnTo>
                    <a:pt x="3885589" y="1346904"/>
                  </a:lnTo>
                  <a:lnTo>
                    <a:pt x="3935914" y="1336908"/>
                  </a:lnTo>
                  <a:lnTo>
                    <a:pt x="3986331" y="1327168"/>
                  </a:lnTo>
                  <a:lnTo>
                    <a:pt x="4036838" y="1317683"/>
                  </a:lnTo>
                  <a:lnTo>
                    <a:pt x="4087435" y="1308455"/>
                  </a:lnTo>
                  <a:lnTo>
                    <a:pt x="4138122" y="1299485"/>
                  </a:lnTo>
                  <a:lnTo>
                    <a:pt x="4188897" y="1290772"/>
                  </a:lnTo>
                  <a:lnTo>
                    <a:pt x="4239761" y="1282318"/>
                  </a:lnTo>
                  <a:lnTo>
                    <a:pt x="4290711" y="1274124"/>
                  </a:lnTo>
                  <a:lnTo>
                    <a:pt x="4341749" y="1266189"/>
                  </a:lnTo>
                  <a:lnTo>
                    <a:pt x="4396867" y="1259077"/>
                  </a:lnTo>
                  <a:lnTo>
                    <a:pt x="4716399" y="1007998"/>
                  </a:lnTo>
                  <a:lnTo>
                    <a:pt x="4757126" y="977701"/>
                  </a:lnTo>
                  <a:lnTo>
                    <a:pt x="4798014" y="947608"/>
                  </a:lnTo>
                  <a:lnTo>
                    <a:pt x="4839062" y="917721"/>
                  </a:lnTo>
                  <a:lnTo>
                    <a:pt x="4880269" y="888041"/>
                  </a:lnTo>
                  <a:lnTo>
                    <a:pt x="4921634" y="858568"/>
                  </a:lnTo>
                  <a:lnTo>
                    <a:pt x="4963158" y="829302"/>
                  </a:lnTo>
                  <a:lnTo>
                    <a:pt x="5004838" y="800245"/>
                  </a:lnTo>
                  <a:lnTo>
                    <a:pt x="5046674" y="771398"/>
                  </a:lnTo>
                  <a:lnTo>
                    <a:pt x="5088666" y="742761"/>
                  </a:lnTo>
                  <a:lnTo>
                    <a:pt x="5130812" y="714334"/>
                  </a:lnTo>
                  <a:lnTo>
                    <a:pt x="5173112" y="686119"/>
                  </a:lnTo>
                  <a:lnTo>
                    <a:pt x="5215565" y="658117"/>
                  </a:lnTo>
                  <a:lnTo>
                    <a:pt x="5258170" y="630327"/>
                  </a:lnTo>
                  <a:lnTo>
                    <a:pt x="5300927" y="602752"/>
                  </a:lnTo>
                  <a:lnTo>
                    <a:pt x="5343835" y="575390"/>
                  </a:lnTo>
                  <a:lnTo>
                    <a:pt x="5386893" y="548245"/>
                  </a:lnTo>
                  <a:lnTo>
                    <a:pt x="5430100" y="521315"/>
                  </a:lnTo>
                  <a:lnTo>
                    <a:pt x="5473456" y="494601"/>
                  </a:lnTo>
                  <a:lnTo>
                    <a:pt x="5516959" y="468106"/>
                  </a:lnTo>
                  <a:lnTo>
                    <a:pt x="5560609" y="441828"/>
                  </a:lnTo>
                  <a:lnTo>
                    <a:pt x="5604406" y="415770"/>
                  </a:lnTo>
                  <a:lnTo>
                    <a:pt x="5648347" y="389931"/>
                  </a:lnTo>
                  <a:lnTo>
                    <a:pt x="5692434" y="364312"/>
                  </a:lnTo>
                  <a:lnTo>
                    <a:pt x="5736664" y="338915"/>
                  </a:lnTo>
                  <a:lnTo>
                    <a:pt x="5781038" y="313739"/>
                  </a:lnTo>
                  <a:lnTo>
                    <a:pt x="5825554" y="288786"/>
                  </a:lnTo>
                  <a:lnTo>
                    <a:pt x="5870212" y="264057"/>
                  </a:lnTo>
                  <a:lnTo>
                    <a:pt x="5915010" y="239552"/>
                  </a:lnTo>
                  <a:lnTo>
                    <a:pt x="5959949" y="215271"/>
                  </a:lnTo>
                  <a:lnTo>
                    <a:pt x="6005026" y="191216"/>
                  </a:lnTo>
                  <a:lnTo>
                    <a:pt x="6050243" y="167387"/>
                  </a:lnTo>
                  <a:lnTo>
                    <a:pt x="6095597" y="143786"/>
                  </a:lnTo>
                  <a:lnTo>
                    <a:pt x="6141088" y="120412"/>
                  </a:lnTo>
                  <a:lnTo>
                    <a:pt x="6186716" y="97266"/>
                  </a:lnTo>
                  <a:lnTo>
                    <a:pt x="6232479" y="74350"/>
                  </a:lnTo>
                  <a:lnTo>
                    <a:pt x="6278377" y="51664"/>
                  </a:lnTo>
                  <a:lnTo>
                    <a:pt x="6324409" y="29208"/>
                  </a:lnTo>
                  <a:lnTo>
                    <a:pt x="6370574" y="6984"/>
                  </a:lnTo>
                  <a:lnTo>
                    <a:pt x="6386068" y="0"/>
                  </a:lnTo>
                  <a:close/>
                </a:path>
              </a:pathLst>
            </a:custGeom>
            <a:ln w="25400">
              <a:solidFill>
                <a:srgbClr val="F7954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560354" y="423840"/>
            <a:ext cx="4516851" cy="1306127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5"/>
              </a:spcBef>
              <a:tabLst>
                <a:tab pos="908685" algn="l"/>
                <a:tab pos="1390650" algn="l"/>
              </a:tabLst>
            </a:pPr>
            <a:r>
              <a:rPr sz="2800" b="1" dirty="0">
                <a:solidFill>
                  <a:srgbClr val="FF0000"/>
                </a:solidFill>
                <a:latin typeface="Calibri"/>
                <a:cs typeface="Calibri"/>
              </a:rPr>
              <a:t>«Налог</a:t>
            </a:r>
            <a:r>
              <a:rPr sz="2800" b="1">
                <a:solidFill>
                  <a:srgbClr val="FF0000"/>
                </a:solidFill>
                <a:latin typeface="Calibri"/>
                <a:cs typeface="Calibri"/>
              </a:rPr>
              <a:t>	</a:t>
            </a:r>
            <a:r>
              <a:rPr sz="2800" b="1" spc="5" smtClean="0">
                <a:solidFill>
                  <a:srgbClr val="FF0000"/>
                </a:solidFill>
                <a:latin typeface="Calibri"/>
                <a:cs typeface="Calibri"/>
              </a:rPr>
              <a:t>на</a:t>
            </a:r>
            <a:r>
              <a:rPr lang="ru-RU" sz="2800" b="1" spc="5" dirty="0" smtClean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800" b="1" spc="-5" smtClean="0">
                <a:solidFill>
                  <a:srgbClr val="FF0000"/>
                </a:solidFill>
                <a:latin typeface="Calibri"/>
                <a:cs typeface="Calibri"/>
              </a:rPr>
              <a:t>профессиональный</a:t>
            </a:r>
            <a:endParaRPr sz="2800" dirty="0">
              <a:solidFill>
                <a:srgbClr val="FF0000"/>
              </a:solidFill>
              <a:latin typeface="Calibri"/>
              <a:cs typeface="Calibri"/>
            </a:endParaRPr>
          </a:p>
          <a:p>
            <a:pPr marL="12700" algn="ctr">
              <a:lnSpc>
                <a:spcPct val="100000"/>
              </a:lnSpc>
              <a:spcBef>
                <a:spcPts val="5"/>
              </a:spcBef>
            </a:pPr>
            <a:r>
              <a:rPr sz="2800" b="1" spc="-20" dirty="0">
                <a:solidFill>
                  <a:srgbClr val="FF0000"/>
                </a:solidFill>
                <a:latin typeface="Calibri"/>
                <a:cs typeface="Calibri"/>
              </a:rPr>
              <a:t>доход»</a:t>
            </a:r>
            <a:endParaRPr sz="2800" dirty="0">
              <a:solidFill>
                <a:srgbClr val="FF0000"/>
              </a:solidFill>
              <a:latin typeface="Calibri"/>
              <a:cs typeface="Calibri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488916" y="1995475"/>
            <a:ext cx="1292860" cy="1294130"/>
            <a:chOff x="530212" y="2988563"/>
            <a:chExt cx="1292860" cy="1294130"/>
          </a:xfrm>
        </p:grpSpPr>
        <p:sp>
          <p:nvSpPr>
            <p:cNvPr id="12" name="object 12"/>
            <p:cNvSpPr/>
            <p:nvPr/>
          </p:nvSpPr>
          <p:spPr>
            <a:xfrm>
              <a:off x="530212" y="2988563"/>
              <a:ext cx="1292860" cy="1294130"/>
            </a:xfrm>
            <a:prstGeom prst="rect">
              <a:avLst/>
            </a:prstGeom>
            <a:solidFill>
              <a:srgbClr val="F8800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530212" y="2988563"/>
              <a:ext cx="1292860" cy="1294130"/>
            </a:xfrm>
            <a:prstGeom prst="rect">
              <a:avLst/>
            </a:prstGeom>
            <a:ln w="25400">
              <a:solidFill>
                <a:srgbClr val="F8800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1917676" y="2209789"/>
            <a:ext cx="3137535" cy="69786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200" b="1" spc="5" dirty="0">
                <a:solidFill>
                  <a:srgbClr val="005AA9"/>
                </a:solidFill>
                <a:latin typeface="Calibri"/>
                <a:cs typeface="Calibri"/>
              </a:rPr>
              <a:t>ПРИ</a:t>
            </a:r>
            <a:r>
              <a:rPr sz="2200" b="1" spc="-20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2200" b="1" spc="-40" dirty="0">
                <a:solidFill>
                  <a:srgbClr val="005AA9"/>
                </a:solidFill>
                <a:latin typeface="Calibri"/>
                <a:cs typeface="Calibri"/>
              </a:rPr>
              <a:t>РАСЧЕТАХ</a:t>
            </a:r>
            <a:r>
              <a:rPr sz="2200" b="1" spc="-80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2200" b="1" spc="5" dirty="0">
                <a:solidFill>
                  <a:srgbClr val="005AA9"/>
                </a:solidFill>
                <a:latin typeface="Calibri"/>
                <a:cs typeface="Calibri"/>
              </a:rPr>
              <a:t>С</a:t>
            </a:r>
            <a:endParaRPr sz="2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200" b="1" spc="-5" dirty="0">
                <a:solidFill>
                  <a:srgbClr val="005AA9"/>
                </a:solidFill>
                <a:latin typeface="Calibri"/>
                <a:cs typeface="Calibri"/>
              </a:rPr>
              <a:t>ФИЗИЧЕСКИМИ</a:t>
            </a:r>
            <a:r>
              <a:rPr sz="2200" b="1" spc="-75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2200" b="1" spc="5" dirty="0">
                <a:solidFill>
                  <a:srgbClr val="005AA9"/>
                </a:solidFill>
                <a:latin typeface="Calibri"/>
                <a:cs typeface="Calibri"/>
              </a:rPr>
              <a:t>ЛИЦАМИ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03230" y="2281227"/>
            <a:ext cx="716915" cy="6953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400" b="1" spc="-5" dirty="0">
                <a:solidFill>
                  <a:srgbClr val="FFFFFF"/>
                </a:solidFill>
                <a:latin typeface="Calibri"/>
                <a:cs typeface="Calibri"/>
              </a:rPr>
              <a:t>4%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530212" y="4356734"/>
            <a:ext cx="1292860" cy="1292860"/>
          </a:xfrm>
          <a:custGeom>
            <a:avLst/>
            <a:gdLst/>
            <a:ahLst/>
            <a:cxnLst/>
            <a:rect l="l" t="t" r="r" b="b"/>
            <a:pathLst>
              <a:path w="1292860" h="1292860">
                <a:moveTo>
                  <a:pt x="646201" y="0"/>
                </a:moveTo>
                <a:lnTo>
                  <a:pt x="597975" y="1772"/>
                </a:lnTo>
                <a:lnTo>
                  <a:pt x="550711" y="7006"/>
                </a:lnTo>
                <a:lnTo>
                  <a:pt x="504535" y="15576"/>
                </a:lnTo>
                <a:lnTo>
                  <a:pt x="459571" y="27358"/>
                </a:lnTo>
                <a:lnTo>
                  <a:pt x="415945" y="42227"/>
                </a:lnTo>
                <a:lnTo>
                  <a:pt x="373781" y="60057"/>
                </a:lnTo>
                <a:lnTo>
                  <a:pt x="333204" y="80724"/>
                </a:lnTo>
                <a:lnTo>
                  <a:pt x="294339" y="104103"/>
                </a:lnTo>
                <a:lnTo>
                  <a:pt x="257312" y="130069"/>
                </a:lnTo>
                <a:lnTo>
                  <a:pt x="222247" y="158497"/>
                </a:lnTo>
                <a:lnTo>
                  <a:pt x="189269" y="189261"/>
                </a:lnTo>
                <a:lnTo>
                  <a:pt x="158503" y="222238"/>
                </a:lnTo>
                <a:lnTo>
                  <a:pt x="130074" y="257302"/>
                </a:lnTo>
                <a:lnTo>
                  <a:pt x="104108" y="294327"/>
                </a:lnTo>
                <a:lnTo>
                  <a:pt x="80728" y="333190"/>
                </a:lnTo>
                <a:lnTo>
                  <a:pt x="60060" y="373765"/>
                </a:lnTo>
                <a:lnTo>
                  <a:pt x="42229" y="415928"/>
                </a:lnTo>
                <a:lnTo>
                  <a:pt x="27359" y="459552"/>
                </a:lnTo>
                <a:lnTo>
                  <a:pt x="15577" y="504515"/>
                </a:lnTo>
                <a:lnTo>
                  <a:pt x="7006" y="550689"/>
                </a:lnTo>
                <a:lnTo>
                  <a:pt x="1772" y="597951"/>
                </a:lnTo>
                <a:lnTo>
                  <a:pt x="0" y="646176"/>
                </a:lnTo>
                <a:lnTo>
                  <a:pt x="1772" y="694400"/>
                </a:lnTo>
                <a:lnTo>
                  <a:pt x="7006" y="741662"/>
                </a:lnTo>
                <a:lnTo>
                  <a:pt x="15577" y="787836"/>
                </a:lnTo>
                <a:lnTo>
                  <a:pt x="27359" y="832799"/>
                </a:lnTo>
                <a:lnTo>
                  <a:pt x="42229" y="876423"/>
                </a:lnTo>
                <a:lnTo>
                  <a:pt x="60060" y="918586"/>
                </a:lnTo>
                <a:lnTo>
                  <a:pt x="80728" y="959161"/>
                </a:lnTo>
                <a:lnTo>
                  <a:pt x="104108" y="998024"/>
                </a:lnTo>
                <a:lnTo>
                  <a:pt x="130074" y="1035049"/>
                </a:lnTo>
                <a:lnTo>
                  <a:pt x="158503" y="1070113"/>
                </a:lnTo>
                <a:lnTo>
                  <a:pt x="189269" y="1103090"/>
                </a:lnTo>
                <a:lnTo>
                  <a:pt x="222247" y="1133854"/>
                </a:lnTo>
                <a:lnTo>
                  <a:pt x="257312" y="1162282"/>
                </a:lnTo>
                <a:lnTo>
                  <a:pt x="294339" y="1188248"/>
                </a:lnTo>
                <a:lnTo>
                  <a:pt x="333204" y="1211627"/>
                </a:lnTo>
                <a:lnTo>
                  <a:pt x="373781" y="1232294"/>
                </a:lnTo>
                <a:lnTo>
                  <a:pt x="415945" y="1250124"/>
                </a:lnTo>
                <a:lnTo>
                  <a:pt x="459571" y="1264993"/>
                </a:lnTo>
                <a:lnTo>
                  <a:pt x="504535" y="1276775"/>
                </a:lnTo>
                <a:lnTo>
                  <a:pt x="550711" y="1285345"/>
                </a:lnTo>
                <a:lnTo>
                  <a:pt x="597975" y="1290579"/>
                </a:lnTo>
                <a:lnTo>
                  <a:pt x="646201" y="1292352"/>
                </a:lnTo>
                <a:lnTo>
                  <a:pt x="694424" y="1290579"/>
                </a:lnTo>
                <a:lnTo>
                  <a:pt x="741684" y="1285345"/>
                </a:lnTo>
                <a:lnTo>
                  <a:pt x="787857" y="1276775"/>
                </a:lnTo>
                <a:lnTo>
                  <a:pt x="832818" y="1264993"/>
                </a:lnTo>
                <a:lnTo>
                  <a:pt x="876442" y="1250124"/>
                </a:lnTo>
                <a:lnTo>
                  <a:pt x="918603" y="1232294"/>
                </a:lnTo>
                <a:lnTo>
                  <a:pt x="959177" y="1211627"/>
                </a:lnTo>
                <a:lnTo>
                  <a:pt x="998040" y="1188248"/>
                </a:lnTo>
                <a:lnTo>
                  <a:pt x="1035065" y="1162282"/>
                </a:lnTo>
                <a:lnTo>
                  <a:pt x="1070128" y="1133854"/>
                </a:lnTo>
                <a:lnTo>
                  <a:pt x="1103104" y="1103090"/>
                </a:lnTo>
                <a:lnTo>
                  <a:pt x="1133868" y="1070113"/>
                </a:lnTo>
                <a:lnTo>
                  <a:pt x="1162296" y="1035049"/>
                </a:lnTo>
                <a:lnTo>
                  <a:pt x="1188261" y="998024"/>
                </a:lnTo>
                <a:lnTo>
                  <a:pt x="1211640" y="959161"/>
                </a:lnTo>
                <a:lnTo>
                  <a:pt x="1232307" y="918586"/>
                </a:lnTo>
                <a:lnTo>
                  <a:pt x="1250137" y="876423"/>
                </a:lnTo>
                <a:lnTo>
                  <a:pt x="1265006" y="832799"/>
                </a:lnTo>
                <a:lnTo>
                  <a:pt x="1276788" y="787836"/>
                </a:lnTo>
                <a:lnTo>
                  <a:pt x="1285358" y="741662"/>
                </a:lnTo>
                <a:lnTo>
                  <a:pt x="1290592" y="694400"/>
                </a:lnTo>
                <a:lnTo>
                  <a:pt x="1292364" y="646176"/>
                </a:lnTo>
                <a:lnTo>
                  <a:pt x="1290592" y="597951"/>
                </a:lnTo>
                <a:lnTo>
                  <a:pt x="1285358" y="550689"/>
                </a:lnTo>
                <a:lnTo>
                  <a:pt x="1276788" y="504515"/>
                </a:lnTo>
                <a:lnTo>
                  <a:pt x="1265006" y="459552"/>
                </a:lnTo>
                <a:lnTo>
                  <a:pt x="1250137" y="415928"/>
                </a:lnTo>
                <a:lnTo>
                  <a:pt x="1232307" y="373765"/>
                </a:lnTo>
                <a:lnTo>
                  <a:pt x="1211640" y="333190"/>
                </a:lnTo>
                <a:lnTo>
                  <a:pt x="1188261" y="294327"/>
                </a:lnTo>
                <a:lnTo>
                  <a:pt x="1162296" y="257302"/>
                </a:lnTo>
                <a:lnTo>
                  <a:pt x="1133868" y="222238"/>
                </a:lnTo>
                <a:lnTo>
                  <a:pt x="1103104" y="189261"/>
                </a:lnTo>
                <a:lnTo>
                  <a:pt x="1070128" y="158497"/>
                </a:lnTo>
                <a:lnTo>
                  <a:pt x="1035065" y="130069"/>
                </a:lnTo>
                <a:lnTo>
                  <a:pt x="998040" y="104103"/>
                </a:lnTo>
                <a:lnTo>
                  <a:pt x="959177" y="80724"/>
                </a:lnTo>
                <a:lnTo>
                  <a:pt x="918603" y="60057"/>
                </a:lnTo>
                <a:lnTo>
                  <a:pt x="876442" y="42227"/>
                </a:lnTo>
                <a:lnTo>
                  <a:pt x="832818" y="27358"/>
                </a:lnTo>
                <a:lnTo>
                  <a:pt x="787857" y="15576"/>
                </a:lnTo>
                <a:lnTo>
                  <a:pt x="741684" y="7006"/>
                </a:lnTo>
                <a:lnTo>
                  <a:pt x="694424" y="1772"/>
                </a:lnTo>
                <a:lnTo>
                  <a:pt x="646201" y="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820318" y="4623257"/>
            <a:ext cx="716915" cy="6953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400" b="1" spc="-5" dirty="0">
                <a:solidFill>
                  <a:srgbClr val="FFFFFF"/>
                </a:solidFill>
                <a:latin typeface="Calibri"/>
                <a:cs typeface="Calibri"/>
              </a:rPr>
              <a:t>6%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537921" y="6352400"/>
            <a:ext cx="5765800" cy="963294"/>
          </a:xfrm>
          <a:custGeom>
            <a:avLst/>
            <a:gdLst/>
            <a:ahLst/>
            <a:cxnLst/>
            <a:rect l="l" t="t" r="r" b="b"/>
            <a:pathLst>
              <a:path w="5765800" h="963295">
                <a:moveTo>
                  <a:pt x="5765800" y="0"/>
                </a:moveTo>
                <a:lnTo>
                  <a:pt x="0" y="0"/>
                </a:lnTo>
                <a:lnTo>
                  <a:pt x="0" y="962799"/>
                </a:lnTo>
                <a:lnTo>
                  <a:pt x="5765800" y="962799"/>
                </a:lnTo>
                <a:lnTo>
                  <a:pt x="5765800" y="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530211" y="6448425"/>
            <a:ext cx="5773509" cy="75212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5"/>
              </a:spcBef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Подробная</a:t>
            </a:r>
            <a:r>
              <a:rPr sz="1600" b="1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FFFFFF"/>
                </a:solidFill>
                <a:latin typeface="Calibri"/>
                <a:cs typeface="Calibri"/>
              </a:rPr>
              <a:t>информация</a:t>
            </a:r>
            <a:r>
              <a:rPr sz="1600" b="1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FFFFFF"/>
                </a:solidFill>
                <a:latin typeface="Calibri"/>
                <a:cs typeface="Calibri"/>
              </a:rPr>
              <a:t>по </a:t>
            </a:r>
            <a:r>
              <a:rPr sz="1600" b="1" spc="-3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FFFFFF"/>
                </a:solidFill>
                <a:latin typeface="Calibri"/>
                <a:cs typeface="Calibri"/>
              </a:rPr>
              <a:t>телефону:</a:t>
            </a:r>
            <a:endParaRPr sz="1600" dirty="0">
              <a:latin typeface="Calibri"/>
              <a:cs typeface="Calibri"/>
            </a:endParaRPr>
          </a:p>
          <a:p>
            <a:pPr marL="1270" algn="ctr">
              <a:lnSpc>
                <a:spcPct val="100000"/>
              </a:lnSpc>
              <a:spcBef>
                <a:spcPts val="5"/>
              </a:spcBef>
            </a:pPr>
            <a:r>
              <a:rPr sz="1600" b="1" dirty="0">
                <a:solidFill>
                  <a:srgbClr val="FFFFFF"/>
                </a:solidFill>
                <a:latin typeface="Calibri"/>
                <a:cs typeface="Calibri"/>
              </a:rPr>
              <a:t>8-800-222-2222</a:t>
            </a:r>
            <a:endParaRPr sz="1600" dirty="0">
              <a:latin typeface="Calibri"/>
              <a:cs typeface="Calibri"/>
            </a:endParaRPr>
          </a:p>
          <a:p>
            <a:pPr marL="3175" algn="ctr">
              <a:lnSpc>
                <a:spcPct val="100000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  <a:hlinkClick r:id="rId2"/>
              </a:rPr>
              <a:t>www.npd.nalog.ru</a:t>
            </a:r>
            <a:endParaRPr sz="1600" dirty="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930145" y="4490085"/>
            <a:ext cx="2193925" cy="103314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2200" b="1" dirty="0">
                <a:solidFill>
                  <a:srgbClr val="005AA9"/>
                </a:solidFill>
                <a:latin typeface="Calibri"/>
                <a:cs typeface="Calibri"/>
              </a:rPr>
              <a:t>ПРИ </a:t>
            </a:r>
            <a:r>
              <a:rPr sz="2200" b="1" spc="-40" dirty="0">
                <a:solidFill>
                  <a:srgbClr val="005AA9"/>
                </a:solidFill>
                <a:latin typeface="Calibri"/>
                <a:cs typeface="Calibri"/>
              </a:rPr>
              <a:t>РАСЧЕТАХ </a:t>
            </a:r>
            <a:r>
              <a:rPr sz="2200" b="1" dirty="0">
                <a:solidFill>
                  <a:srgbClr val="005AA9"/>
                </a:solidFill>
                <a:latin typeface="Calibri"/>
                <a:cs typeface="Calibri"/>
              </a:rPr>
              <a:t>С </a:t>
            </a:r>
            <a:r>
              <a:rPr sz="2200" b="1" spc="5" dirty="0">
                <a:solidFill>
                  <a:srgbClr val="005AA9"/>
                </a:solidFill>
                <a:latin typeface="Calibri"/>
                <a:cs typeface="Calibri"/>
              </a:rPr>
              <a:t> ЮРИДИ</a:t>
            </a:r>
            <a:r>
              <a:rPr sz="2200" b="1" spc="-10" dirty="0">
                <a:solidFill>
                  <a:srgbClr val="005AA9"/>
                </a:solidFill>
                <a:latin typeface="Calibri"/>
                <a:cs typeface="Calibri"/>
              </a:rPr>
              <a:t>Ч</a:t>
            </a:r>
            <a:r>
              <a:rPr sz="2200" b="1" spc="-45" dirty="0">
                <a:solidFill>
                  <a:srgbClr val="005AA9"/>
                </a:solidFill>
                <a:latin typeface="Calibri"/>
                <a:cs typeface="Calibri"/>
              </a:rPr>
              <a:t>Е</a:t>
            </a:r>
            <a:r>
              <a:rPr sz="2200" b="1" spc="5" dirty="0">
                <a:solidFill>
                  <a:srgbClr val="005AA9"/>
                </a:solidFill>
                <a:latin typeface="Calibri"/>
                <a:cs typeface="Calibri"/>
              </a:rPr>
              <a:t>СКИ</a:t>
            </a:r>
            <a:r>
              <a:rPr sz="2200" b="1" spc="-5" dirty="0">
                <a:solidFill>
                  <a:srgbClr val="005AA9"/>
                </a:solidFill>
                <a:latin typeface="Calibri"/>
                <a:cs typeface="Calibri"/>
              </a:rPr>
              <a:t>М</a:t>
            </a:r>
            <a:r>
              <a:rPr sz="2200" b="1" dirty="0">
                <a:solidFill>
                  <a:srgbClr val="005AA9"/>
                </a:solidFill>
                <a:latin typeface="Calibri"/>
                <a:cs typeface="Calibri"/>
              </a:rPr>
              <a:t>И  </a:t>
            </a:r>
            <a:r>
              <a:rPr sz="2200" b="1" spc="5" dirty="0">
                <a:solidFill>
                  <a:srgbClr val="005AA9"/>
                </a:solidFill>
                <a:latin typeface="Calibri"/>
                <a:cs typeface="Calibri"/>
              </a:rPr>
              <a:t>ЛИЦАМИ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498944" y="5724778"/>
            <a:ext cx="5765800" cy="360045"/>
          </a:xfrm>
          <a:prstGeom prst="rect">
            <a:avLst/>
          </a:prstGeom>
          <a:ln w="25400">
            <a:solidFill>
              <a:srgbClr val="385D89"/>
            </a:solidFill>
          </a:ln>
        </p:spPr>
        <p:txBody>
          <a:bodyPr vert="horz" wrap="square" lIns="0" tIns="32384" rIns="0" bIns="0" rtlCol="0">
            <a:spAutoFit/>
          </a:bodyPr>
          <a:lstStyle/>
          <a:p>
            <a:pPr marL="93980">
              <a:lnSpc>
                <a:spcPct val="100000"/>
              </a:lnSpc>
              <a:spcBef>
                <a:spcPts val="254"/>
              </a:spcBef>
            </a:pPr>
            <a:r>
              <a:rPr sz="1800" b="1" spc="-5" dirty="0">
                <a:solidFill>
                  <a:srgbClr val="F88007"/>
                </a:solidFill>
                <a:latin typeface="Calibri"/>
                <a:cs typeface="Calibri"/>
              </a:rPr>
              <a:t>Ограничения:</a:t>
            </a:r>
            <a:r>
              <a:rPr sz="1800" b="1" spc="-45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spc="-35" dirty="0">
                <a:solidFill>
                  <a:srgbClr val="F88007"/>
                </a:solidFill>
                <a:latin typeface="Calibri"/>
                <a:cs typeface="Calibri"/>
              </a:rPr>
              <a:t>доход</a:t>
            </a:r>
            <a:r>
              <a:rPr sz="1800" b="1" spc="5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dirty="0">
                <a:solidFill>
                  <a:srgbClr val="F88007"/>
                </a:solidFill>
                <a:latin typeface="Calibri"/>
                <a:cs typeface="Calibri"/>
              </a:rPr>
              <a:t>за</a:t>
            </a:r>
            <a:r>
              <a:rPr sz="1800" b="1" spc="5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spc="-25" dirty="0">
                <a:solidFill>
                  <a:srgbClr val="F88007"/>
                </a:solidFill>
                <a:latin typeface="Calibri"/>
                <a:cs typeface="Calibri"/>
              </a:rPr>
              <a:t>год</a:t>
            </a:r>
            <a:r>
              <a:rPr sz="1800" b="1" spc="5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F88007"/>
                </a:solidFill>
                <a:latin typeface="Calibri"/>
                <a:cs typeface="Calibri"/>
              </a:rPr>
              <a:t>не</a:t>
            </a:r>
            <a:r>
              <a:rPr sz="1800" b="1" spc="10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F88007"/>
                </a:solidFill>
                <a:latin typeface="Calibri"/>
                <a:cs typeface="Calibri"/>
              </a:rPr>
              <a:t>более</a:t>
            </a:r>
            <a:r>
              <a:rPr sz="1800" b="1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F88007"/>
                </a:solidFill>
                <a:latin typeface="Calibri"/>
                <a:cs typeface="Calibri"/>
              </a:rPr>
              <a:t>2,4</a:t>
            </a:r>
            <a:r>
              <a:rPr sz="1800" b="1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F88007"/>
                </a:solidFill>
                <a:latin typeface="Calibri"/>
                <a:cs typeface="Calibri"/>
              </a:rPr>
              <a:t>млн.</a:t>
            </a:r>
            <a:r>
              <a:rPr sz="1800" b="1" spc="25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F88007"/>
                </a:solidFill>
                <a:latin typeface="Calibri"/>
                <a:cs typeface="Calibri"/>
              </a:rPr>
              <a:t>рублей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6448425" y="4824222"/>
            <a:ext cx="3634104" cy="51498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600" b="1" spc="-5" dirty="0">
                <a:solidFill>
                  <a:srgbClr val="005AA9"/>
                </a:solidFill>
                <a:latin typeface="Calibri"/>
                <a:cs typeface="Calibri"/>
              </a:rPr>
              <a:t>Автоматическое</a:t>
            </a:r>
            <a:r>
              <a:rPr sz="1600" b="1" spc="-75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формирование</a:t>
            </a:r>
            <a:r>
              <a:rPr sz="1600" b="1" spc="-50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справок</a:t>
            </a:r>
            <a:endParaRPr sz="16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600" b="1" spc="5" dirty="0">
                <a:solidFill>
                  <a:srgbClr val="005AA9"/>
                </a:solidFill>
                <a:latin typeface="Calibri"/>
                <a:cs typeface="Calibri"/>
              </a:rPr>
              <a:t>о</a:t>
            </a:r>
            <a:r>
              <a:rPr sz="1600" b="1" spc="-25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полученных</a:t>
            </a:r>
            <a:r>
              <a:rPr sz="1600" b="1" spc="-90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spc="-20" dirty="0">
                <a:solidFill>
                  <a:srgbClr val="005AA9"/>
                </a:solidFill>
                <a:latin typeface="Calibri"/>
                <a:cs typeface="Calibri"/>
              </a:rPr>
              <a:t>доходах</a:t>
            </a:r>
            <a:endParaRPr sz="1600" dirty="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325617" y="961085"/>
            <a:ext cx="4320540" cy="31667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-5" dirty="0">
                <a:solidFill>
                  <a:srgbClr val="FF0000"/>
                </a:solidFill>
                <a:latin typeface="Calibri"/>
                <a:cs typeface="Calibri"/>
              </a:rPr>
              <a:t>Стань</a:t>
            </a:r>
            <a:r>
              <a:rPr sz="3600" b="1" spc="-3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3600" b="1" spc="-5" dirty="0">
                <a:solidFill>
                  <a:srgbClr val="FF0000"/>
                </a:solidFill>
                <a:latin typeface="Calibri"/>
                <a:cs typeface="Calibri"/>
              </a:rPr>
              <a:t>самозанятым!</a:t>
            </a:r>
            <a:endParaRPr sz="3600">
              <a:solidFill>
                <a:srgbClr val="FF0000"/>
              </a:solidFill>
              <a:latin typeface="Calibri"/>
              <a:cs typeface="Calibri"/>
            </a:endParaRPr>
          </a:p>
          <a:p>
            <a:pPr marL="62230">
              <a:lnSpc>
                <a:spcPct val="100000"/>
              </a:lnSpc>
              <a:spcBef>
                <a:spcPts val="1605"/>
              </a:spcBef>
            </a:pPr>
            <a:r>
              <a:rPr sz="2000" b="1" spc="-10" dirty="0">
                <a:solidFill>
                  <a:srgbClr val="F88007"/>
                </a:solidFill>
                <a:latin typeface="Calibri"/>
                <a:cs typeface="Calibri"/>
              </a:rPr>
              <a:t>БЫТЬ</a:t>
            </a:r>
            <a:r>
              <a:rPr sz="2000" b="1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2000" b="1" spc="-15" dirty="0">
                <a:solidFill>
                  <a:srgbClr val="F88007"/>
                </a:solidFill>
                <a:latin typeface="Calibri"/>
                <a:cs typeface="Calibri"/>
              </a:rPr>
              <a:t>САМОЗАНЯТЫМ</a:t>
            </a:r>
            <a:r>
              <a:rPr sz="2000" b="1" spc="70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2000" b="1" spc="-20" dirty="0">
                <a:solidFill>
                  <a:srgbClr val="F88007"/>
                </a:solidFill>
                <a:latin typeface="Calibri"/>
                <a:cs typeface="Calibri"/>
              </a:rPr>
              <a:t>ВЫГОДНО:</a:t>
            </a:r>
            <a:endParaRPr sz="2000">
              <a:latin typeface="Calibri"/>
              <a:cs typeface="Calibri"/>
            </a:endParaRPr>
          </a:p>
          <a:p>
            <a:pPr marL="1083945">
              <a:lnSpc>
                <a:spcPct val="100000"/>
              </a:lnSpc>
              <a:spcBef>
                <a:spcPts val="1325"/>
              </a:spcBef>
            </a:pP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Онлайн</a:t>
            </a:r>
            <a:r>
              <a:rPr sz="1600" b="1" spc="-45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регистрация</a:t>
            </a:r>
            <a:endParaRPr sz="1600">
              <a:latin typeface="Calibri"/>
              <a:cs typeface="Calibri"/>
            </a:endParaRPr>
          </a:p>
          <a:p>
            <a:pPr marL="1083945">
              <a:lnSpc>
                <a:spcPct val="100000"/>
              </a:lnSpc>
              <a:spcBef>
                <a:spcPts val="359"/>
              </a:spcBef>
            </a:pP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Без</a:t>
            </a:r>
            <a:r>
              <a:rPr sz="1600" b="1" spc="-30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отчетности,</a:t>
            </a:r>
            <a:r>
              <a:rPr sz="1600" b="1" spc="-40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005AA9"/>
                </a:solidFill>
                <a:latin typeface="Calibri"/>
                <a:cs typeface="Calibri"/>
              </a:rPr>
              <a:t>страховые</a:t>
            </a:r>
            <a:endParaRPr sz="1600">
              <a:latin typeface="Calibri"/>
              <a:cs typeface="Calibri"/>
            </a:endParaRPr>
          </a:p>
          <a:p>
            <a:pPr marL="1083945">
              <a:lnSpc>
                <a:spcPct val="100000"/>
              </a:lnSpc>
            </a:pPr>
            <a:r>
              <a:rPr sz="1600" b="1" spc="5" dirty="0">
                <a:solidFill>
                  <a:srgbClr val="005AA9"/>
                </a:solidFill>
                <a:latin typeface="Calibri"/>
                <a:cs typeface="Calibri"/>
              </a:rPr>
              <a:t>взносы</a:t>
            </a:r>
            <a:r>
              <a:rPr sz="1600" b="1" spc="-70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spc="5" dirty="0">
                <a:solidFill>
                  <a:srgbClr val="005AA9"/>
                </a:solidFill>
                <a:latin typeface="Calibri"/>
                <a:cs typeface="Calibri"/>
              </a:rPr>
              <a:t>не</a:t>
            </a:r>
            <a:r>
              <a:rPr sz="1600" b="1" spc="-45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уплачиваются</a:t>
            </a:r>
            <a:endParaRPr sz="1600">
              <a:latin typeface="Calibri"/>
              <a:cs typeface="Calibri"/>
            </a:endParaRPr>
          </a:p>
          <a:p>
            <a:pPr marL="1083945">
              <a:lnSpc>
                <a:spcPct val="100000"/>
              </a:lnSpc>
              <a:spcBef>
                <a:spcPts val="595"/>
              </a:spcBef>
            </a:pP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Без</a:t>
            </a:r>
            <a:r>
              <a:rPr sz="1600" b="1" spc="-30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005AA9"/>
                </a:solidFill>
                <a:latin typeface="Calibri"/>
                <a:cs typeface="Calibri"/>
              </a:rPr>
              <a:t>кассы,</a:t>
            </a:r>
            <a:r>
              <a:rPr sz="1600" b="1" spc="-45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005AA9"/>
                </a:solidFill>
                <a:latin typeface="Calibri"/>
                <a:cs typeface="Calibri"/>
              </a:rPr>
              <a:t>автоматическое</a:t>
            </a:r>
            <a:endParaRPr sz="1600">
              <a:latin typeface="Calibri"/>
              <a:cs typeface="Calibri"/>
            </a:endParaRPr>
          </a:p>
          <a:p>
            <a:pPr marL="1083945">
              <a:lnSpc>
                <a:spcPct val="100000"/>
              </a:lnSpc>
            </a:pPr>
            <a:r>
              <a:rPr sz="1600" b="1" spc="-5" dirty="0">
                <a:solidFill>
                  <a:srgbClr val="005AA9"/>
                </a:solidFill>
                <a:latin typeface="Calibri"/>
                <a:cs typeface="Calibri"/>
              </a:rPr>
              <a:t>ф</a:t>
            </a: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орм</a:t>
            </a:r>
            <a:r>
              <a:rPr sz="1600" b="1" spc="-10" dirty="0">
                <a:solidFill>
                  <a:srgbClr val="005AA9"/>
                </a:solidFill>
                <a:latin typeface="Calibri"/>
                <a:cs typeface="Calibri"/>
              </a:rPr>
              <a:t>и</a:t>
            </a: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ров</a:t>
            </a:r>
            <a:r>
              <a:rPr sz="1600" b="1" spc="-10" dirty="0">
                <a:solidFill>
                  <a:srgbClr val="005AA9"/>
                </a:solidFill>
                <a:latin typeface="Calibri"/>
                <a:cs typeface="Calibri"/>
              </a:rPr>
              <a:t>а</a:t>
            </a:r>
            <a:r>
              <a:rPr sz="1600" b="1" spc="5" dirty="0">
                <a:solidFill>
                  <a:srgbClr val="005AA9"/>
                </a:solidFill>
                <a:latin typeface="Calibri"/>
                <a:cs typeface="Calibri"/>
              </a:rPr>
              <a:t>н</a:t>
            </a:r>
            <a:r>
              <a:rPr sz="1600" b="1" spc="-10" dirty="0">
                <a:solidFill>
                  <a:srgbClr val="005AA9"/>
                </a:solidFill>
                <a:latin typeface="Calibri"/>
                <a:cs typeface="Calibri"/>
              </a:rPr>
              <a:t>и</a:t>
            </a: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е</a:t>
            </a:r>
            <a:r>
              <a:rPr sz="1600" b="1" spc="-70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spc="5" dirty="0">
                <a:solidFill>
                  <a:srgbClr val="005AA9"/>
                </a:solidFill>
                <a:latin typeface="Calibri"/>
                <a:cs typeface="Calibri"/>
              </a:rPr>
              <a:t>ч</a:t>
            </a: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е</a:t>
            </a:r>
            <a:r>
              <a:rPr sz="1600" b="1" spc="-30" dirty="0">
                <a:solidFill>
                  <a:srgbClr val="005AA9"/>
                </a:solidFill>
                <a:latin typeface="Calibri"/>
                <a:cs typeface="Calibri"/>
              </a:rPr>
              <a:t>к</a:t>
            </a: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ов</a:t>
            </a:r>
            <a:endParaRPr sz="1600">
              <a:latin typeface="Calibri"/>
              <a:cs typeface="Calibri"/>
            </a:endParaRPr>
          </a:p>
          <a:p>
            <a:pPr marL="1083945">
              <a:lnSpc>
                <a:spcPct val="100000"/>
              </a:lnSpc>
              <a:spcBef>
                <a:spcPts val="680"/>
              </a:spcBef>
            </a:pP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Все</a:t>
            </a:r>
            <a:r>
              <a:rPr sz="1600" b="1" spc="-30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расчеты</a:t>
            </a:r>
            <a:r>
              <a:rPr sz="1600" b="1" spc="-45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и</a:t>
            </a:r>
            <a:r>
              <a:rPr sz="1600" b="1" spc="5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оплата</a:t>
            </a:r>
            <a:r>
              <a:rPr sz="1600" b="1" spc="-55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налогов</a:t>
            </a:r>
            <a:r>
              <a:rPr sz="1600" b="1" spc="325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через</a:t>
            </a:r>
            <a:endParaRPr sz="1600">
              <a:latin typeface="Calibri"/>
              <a:cs typeface="Calibri"/>
            </a:endParaRPr>
          </a:p>
          <a:p>
            <a:pPr marL="1083945">
              <a:lnSpc>
                <a:spcPct val="100000"/>
              </a:lnSpc>
              <a:spcBef>
                <a:spcPts val="5"/>
              </a:spcBef>
            </a:pP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мо</a:t>
            </a:r>
            <a:r>
              <a:rPr sz="1600" b="1" spc="10" dirty="0">
                <a:solidFill>
                  <a:srgbClr val="005AA9"/>
                </a:solidFill>
                <a:latin typeface="Calibri"/>
                <a:cs typeface="Calibri"/>
              </a:rPr>
              <a:t>б</a:t>
            </a:r>
            <a:r>
              <a:rPr sz="1600" b="1" spc="-5" dirty="0">
                <a:solidFill>
                  <a:srgbClr val="005AA9"/>
                </a:solidFill>
                <a:latin typeface="Calibri"/>
                <a:cs typeface="Calibri"/>
              </a:rPr>
              <a:t>ил</a:t>
            </a: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ь</a:t>
            </a:r>
            <a:r>
              <a:rPr sz="1600" b="1" spc="10" dirty="0">
                <a:solidFill>
                  <a:srgbClr val="005AA9"/>
                </a:solidFill>
                <a:latin typeface="Calibri"/>
                <a:cs typeface="Calibri"/>
              </a:rPr>
              <a:t>н</a:t>
            </a:r>
            <a:r>
              <a:rPr sz="1600" b="1" spc="5" dirty="0">
                <a:solidFill>
                  <a:srgbClr val="005AA9"/>
                </a:solidFill>
                <a:latin typeface="Calibri"/>
                <a:cs typeface="Calibri"/>
              </a:rPr>
              <a:t>ое</a:t>
            </a:r>
            <a:r>
              <a:rPr sz="1600" b="1" spc="-70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пр</a:t>
            </a:r>
            <a:r>
              <a:rPr sz="1600" b="1" spc="-5" dirty="0">
                <a:solidFill>
                  <a:srgbClr val="005AA9"/>
                </a:solidFill>
                <a:latin typeface="Calibri"/>
                <a:cs typeface="Calibri"/>
              </a:rPr>
              <a:t>ил</a:t>
            </a:r>
            <a:r>
              <a:rPr sz="1600" b="1" spc="-25" dirty="0">
                <a:solidFill>
                  <a:srgbClr val="005AA9"/>
                </a:solidFill>
                <a:latin typeface="Calibri"/>
                <a:cs typeface="Calibri"/>
              </a:rPr>
              <a:t>о</a:t>
            </a:r>
            <a:r>
              <a:rPr sz="1600" b="1" spc="-35" dirty="0">
                <a:solidFill>
                  <a:srgbClr val="005AA9"/>
                </a:solidFill>
                <a:latin typeface="Calibri"/>
                <a:cs typeface="Calibri"/>
              </a:rPr>
              <a:t>ж</a:t>
            </a:r>
            <a:r>
              <a:rPr sz="1600" b="1" spc="5" dirty="0">
                <a:solidFill>
                  <a:srgbClr val="005AA9"/>
                </a:solidFill>
                <a:latin typeface="Calibri"/>
                <a:cs typeface="Calibri"/>
              </a:rPr>
              <a:t>е</a:t>
            </a:r>
            <a:r>
              <a:rPr sz="1600" b="1" spc="10" dirty="0">
                <a:solidFill>
                  <a:srgbClr val="005AA9"/>
                </a:solidFill>
                <a:latin typeface="Calibri"/>
                <a:cs typeface="Calibri"/>
              </a:rPr>
              <a:t>н</a:t>
            </a:r>
            <a:r>
              <a:rPr sz="1600" b="1" spc="-5" dirty="0">
                <a:solidFill>
                  <a:srgbClr val="005AA9"/>
                </a:solidFill>
                <a:latin typeface="Calibri"/>
                <a:cs typeface="Calibri"/>
              </a:rPr>
              <a:t>и</a:t>
            </a:r>
            <a:r>
              <a:rPr sz="1600" b="1" spc="5" dirty="0">
                <a:solidFill>
                  <a:srgbClr val="005AA9"/>
                </a:solidFill>
                <a:latin typeface="Calibri"/>
                <a:cs typeface="Calibri"/>
              </a:rPr>
              <a:t>е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6448425" y="4230751"/>
            <a:ext cx="3253740" cy="2705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600" b="1" spc="-5" dirty="0">
                <a:solidFill>
                  <a:srgbClr val="005AA9"/>
                </a:solidFill>
                <a:latin typeface="Calibri"/>
                <a:cs typeface="Calibri"/>
              </a:rPr>
              <a:t>Предоставляется</a:t>
            </a:r>
            <a:r>
              <a:rPr sz="1600" b="1" spc="-50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налоговый</a:t>
            </a:r>
            <a:r>
              <a:rPr sz="1600" b="1" spc="-70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spc="5" dirty="0">
                <a:solidFill>
                  <a:srgbClr val="005AA9"/>
                </a:solidFill>
                <a:latin typeface="Calibri"/>
                <a:cs typeface="Calibri"/>
              </a:rPr>
              <a:t>вычет</a:t>
            </a:r>
            <a:r>
              <a:rPr sz="1600" b="1" spc="-60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в</a:t>
            </a:r>
            <a:endParaRPr sz="1600">
              <a:latin typeface="Calibri"/>
              <a:cs typeface="Calibri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5373496" y="2156612"/>
            <a:ext cx="5301741" cy="5183022"/>
            <a:chOff x="5373496" y="2156612"/>
            <a:chExt cx="5301741" cy="5183022"/>
          </a:xfrm>
        </p:grpSpPr>
        <p:pic>
          <p:nvPicPr>
            <p:cNvPr id="29" name="object 2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763133" y="3200082"/>
              <a:ext cx="426402" cy="426402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676645" y="2635961"/>
              <a:ext cx="522160" cy="467918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611621" y="2156612"/>
              <a:ext cx="407149" cy="405739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734684" y="4835677"/>
              <a:ext cx="477748" cy="477748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731890" y="3717188"/>
              <a:ext cx="478764" cy="478764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935977" y="5364784"/>
              <a:ext cx="3739260" cy="1974850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373496" y="2235352"/>
              <a:ext cx="238239" cy="248132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373496" y="2745892"/>
              <a:ext cx="238239" cy="248132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373496" y="3289198"/>
              <a:ext cx="238239" cy="248132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373496" y="3832504"/>
              <a:ext cx="238239" cy="248132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373496" y="4349775"/>
              <a:ext cx="238239" cy="248132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373496" y="4973853"/>
              <a:ext cx="238239" cy="248132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865876" y="5714479"/>
              <a:ext cx="398818" cy="395109"/>
            </a:xfrm>
            <a:prstGeom prst="rect">
              <a:avLst/>
            </a:prstGeom>
          </p:spPr>
        </p:pic>
      </p:grpSp>
      <p:sp>
        <p:nvSpPr>
          <p:cNvPr id="43" name="object 43"/>
          <p:cNvSpPr txBox="1"/>
          <p:nvPr/>
        </p:nvSpPr>
        <p:spPr>
          <a:xfrm>
            <a:off x="5752210" y="4425518"/>
            <a:ext cx="2789555" cy="3295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95"/>
              </a:spcBef>
            </a:pPr>
            <a:r>
              <a:rPr sz="3000" b="1" spc="-15" baseline="15277" dirty="0">
                <a:solidFill>
                  <a:srgbClr val="005AA9"/>
                </a:solidFill>
                <a:latin typeface="Calibri"/>
                <a:cs typeface="Calibri"/>
              </a:rPr>
              <a:t>10</a:t>
            </a:r>
            <a:r>
              <a:rPr sz="3000" b="1" spc="-60" baseline="15277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2400" b="1" baseline="19097" dirty="0">
                <a:solidFill>
                  <a:srgbClr val="005AA9"/>
                </a:solidFill>
                <a:latin typeface="Calibri"/>
                <a:cs typeface="Calibri"/>
              </a:rPr>
              <a:t>000</a:t>
            </a:r>
            <a:r>
              <a:rPr sz="2400" b="1" spc="15" baseline="19097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spc="5" dirty="0">
                <a:solidFill>
                  <a:srgbClr val="005AA9"/>
                </a:solidFill>
                <a:latin typeface="Calibri"/>
                <a:cs typeface="Calibri"/>
              </a:rPr>
              <a:t>размере</a:t>
            </a:r>
            <a:r>
              <a:rPr sz="1600" b="1" spc="-55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10</a:t>
            </a:r>
            <a:r>
              <a:rPr sz="1600" b="1" spc="-35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000</a:t>
            </a:r>
            <a:r>
              <a:rPr sz="1600" b="1" spc="-10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005AA9"/>
                </a:solidFill>
                <a:latin typeface="Calibri"/>
                <a:cs typeface="Calibri"/>
              </a:rPr>
              <a:t>рублей</a:t>
            </a:r>
            <a:endParaRPr sz="16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66178" y="396201"/>
            <a:ext cx="9930423" cy="6936740"/>
            <a:chOff x="466178" y="396201"/>
            <a:chExt cx="9930423" cy="693674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27752" y="4226940"/>
              <a:ext cx="5268849" cy="308208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466178" y="396201"/>
              <a:ext cx="519430" cy="6936740"/>
            </a:xfrm>
            <a:custGeom>
              <a:avLst/>
              <a:gdLst/>
              <a:ahLst/>
              <a:cxnLst/>
              <a:rect l="l" t="t" r="r" b="b"/>
              <a:pathLst>
                <a:path w="519430" h="6936740">
                  <a:moveTo>
                    <a:pt x="519048" y="0"/>
                  </a:moveTo>
                  <a:lnTo>
                    <a:pt x="0" y="0"/>
                  </a:lnTo>
                  <a:lnTo>
                    <a:pt x="0" y="6936740"/>
                  </a:lnTo>
                  <a:lnTo>
                    <a:pt x="519048" y="6936740"/>
                  </a:lnTo>
                  <a:lnTo>
                    <a:pt x="519048" y="0"/>
                  </a:lnTo>
                  <a:close/>
                </a:path>
              </a:pathLst>
            </a:custGeom>
            <a:solidFill>
              <a:srgbClr val="ECEDE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488911" y="6360172"/>
              <a:ext cx="5509260" cy="944880"/>
            </a:xfrm>
            <a:custGeom>
              <a:avLst/>
              <a:gdLst/>
              <a:ahLst/>
              <a:cxnLst/>
              <a:rect l="l" t="t" r="r" b="b"/>
              <a:pathLst>
                <a:path w="5509260" h="944879">
                  <a:moveTo>
                    <a:pt x="5509006" y="0"/>
                  </a:moveTo>
                  <a:lnTo>
                    <a:pt x="0" y="0"/>
                  </a:lnTo>
                  <a:lnTo>
                    <a:pt x="0" y="944753"/>
                  </a:lnTo>
                  <a:lnTo>
                    <a:pt x="5509006" y="944753"/>
                  </a:lnTo>
                  <a:lnTo>
                    <a:pt x="5509006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1306067" y="491487"/>
            <a:ext cx="9060180" cy="534121"/>
          </a:xfrm>
          <a:prstGeom prst="rect">
            <a:avLst/>
          </a:prstGeom>
        </p:spPr>
        <p:txBody>
          <a:bodyPr vert="horz" wrap="square" lIns="0" tIns="46355" rIns="0" bIns="0" rtlCol="0">
            <a:spAutoFit/>
          </a:bodyPr>
          <a:lstStyle/>
          <a:p>
            <a:pPr marL="12700">
              <a:lnSpc>
                <a:spcPts val="3840"/>
              </a:lnSpc>
            </a:pPr>
            <a:r>
              <a:rPr sz="3400" b="1" dirty="0" err="1" smtClean="0">
                <a:solidFill>
                  <a:srgbClr val="005AA9"/>
                </a:solidFill>
                <a:latin typeface="Calibri"/>
                <a:cs typeface="Calibri"/>
              </a:rPr>
              <a:t>Новый</a:t>
            </a:r>
            <a:r>
              <a:rPr sz="3400" b="1" spc="-40" dirty="0" smtClean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3400" b="1" spc="-5" dirty="0">
                <a:solidFill>
                  <a:srgbClr val="005AA9"/>
                </a:solidFill>
                <a:latin typeface="Calibri"/>
                <a:cs typeface="Calibri"/>
              </a:rPr>
              <a:t>налоговый</a:t>
            </a:r>
            <a:r>
              <a:rPr sz="3400" b="1" spc="-35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3400" b="1" spc="-5" dirty="0">
                <a:solidFill>
                  <a:srgbClr val="005AA9"/>
                </a:solidFill>
                <a:latin typeface="Calibri"/>
                <a:cs typeface="Calibri"/>
              </a:rPr>
              <a:t>спецрежим</a:t>
            </a:r>
            <a:r>
              <a:rPr sz="3400" b="1" spc="-30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3400" b="1" spc="5" dirty="0">
                <a:solidFill>
                  <a:srgbClr val="005AA9"/>
                </a:solidFill>
                <a:latin typeface="Calibri"/>
                <a:cs typeface="Calibri"/>
              </a:rPr>
              <a:t>для</a:t>
            </a:r>
            <a:r>
              <a:rPr sz="3400" b="1" spc="-35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3400" b="1" spc="-5" dirty="0">
                <a:solidFill>
                  <a:srgbClr val="F88007"/>
                </a:solidFill>
                <a:latin typeface="Calibri"/>
                <a:cs typeface="Calibri"/>
              </a:rPr>
              <a:t>самозанятых</a:t>
            </a:r>
            <a:endParaRPr sz="3400" dirty="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5241416" y="1890395"/>
            <a:ext cx="16510" cy="4331335"/>
          </a:xfrm>
          <a:custGeom>
            <a:avLst/>
            <a:gdLst/>
            <a:ahLst/>
            <a:cxnLst/>
            <a:rect l="l" t="t" r="r" b="b"/>
            <a:pathLst>
              <a:path w="16510" h="4331335">
                <a:moveTo>
                  <a:pt x="0" y="0"/>
                </a:moveTo>
                <a:lnTo>
                  <a:pt x="16383" y="4330827"/>
                </a:lnTo>
              </a:path>
            </a:pathLst>
          </a:custGeom>
          <a:ln w="38100">
            <a:solidFill>
              <a:srgbClr val="F8800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395222" y="4438903"/>
            <a:ext cx="2530475" cy="74803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6510" marR="5080">
              <a:lnSpc>
                <a:spcPct val="100000"/>
              </a:lnSpc>
              <a:spcBef>
                <a:spcPts val="90"/>
              </a:spcBef>
            </a:pPr>
            <a:r>
              <a:rPr sz="1400" b="1" spc="-20" dirty="0">
                <a:solidFill>
                  <a:srgbClr val="7E7E7E"/>
                </a:solidFill>
                <a:latin typeface="Calibri"/>
                <a:cs typeface="Calibri"/>
              </a:rPr>
              <a:t>ПРОДАЖА</a:t>
            </a:r>
            <a:r>
              <a:rPr sz="1400" b="1" spc="55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15" dirty="0">
                <a:solidFill>
                  <a:srgbClr val="7E7E7E"/>
                </a:solidFill>
                <a:latin typeface="Calibri"/>
                <a:cs typeface="Calibri"/>
              </a:rPr>
              <a:t>ПРОДУКЦИИ </a:t>
            </a: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 СОБСТВЕННОГО</a:t>
            </a:r>
            <a:r>
              <a:rPr sz="1400" b="1" spc="-15" dirty="0">
                <a:solidFill>
                  <a:srgbClr val="7E7E7E"/>
                </a:solidFill>
                <a:latin typeface="Calibri"/>
                <a:cs typeface="Calibri"/>
              </a:rPr>
              <a:t> ПРОИЗВОДСТВА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655"/>
              </a:spcBef>
            </a:pPr>
            <a:r>
              <a:rPr sz="1400" b="1" spc="-30" dirty="0">
                <a:solidFill>
                  <a:srgbClr val="7E7E7E"/>
                </a:solidFill>
                <a:latin typeface="Calibri"/>
                <a:cs typeface="Calibri"/>
              </a:rPr>
              <a:t>КОНСУЛЬТАЦИОННЫЕ</a:t>
            </a:r>
            <a:r>
              <a:rPr sz="1400" b="1" spc="30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15" dirty="0">
                <a:solidFill>
                  <a:srgbClr val="7E7E7E"/>
                </a:solidFill>
                <a:latin typeface="Calibri"/>
                <a:cs typeface="Calibri"/>
              </a:rPr>
              <a:t>УСЛУГИ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430527" y="5321300"/>
            <a:ext cx="1108710" cy="238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ФРИЛАНСЕРЫ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183884" y="4048759"/>
            <a:ext cx="2830195" cy="238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b="1" spc="-20" dirty="0">
                <a:solidFill>
                  <a:srgbClr val="7E7E7E"/>
                </a:solidFill>
                <a:latin typeface="Calibri"/>
                <a:cs typeface="Calibri"/>
              </a:rPr>
              <a:t>ТОРГОВЛЯ</a:t>
            </a:r>
            <a:r>
              <a:rPr sz="1400" b="1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7E7E7E"/>
                </a:solidFill>
                <a:latin typeface="Calibri"/>
                <a:cs typeface="Calibri"/>
              </a:rPr>
              <a:t>АКЦИЗНЫМИ</a:t>
            </a: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20" dirty="0">
                <a:solidFill>
                  <a:srgbClr val="7E7E7E"/>
                </a:solidFill>
                <a:latin typeface="Calibri"/>
                <a:cs typeface="Calibri"/>
              </a:rPr>
              <a:t>ТОВАРАМИ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137909" y="2978946"/>
            <a:ext cx="1656714" cy="963294"/>
          </a:xfrm>
          <a:prstGeom prst="rect">
            <a:avLst/>
          </a:prstGeom>
        </p:spPr>
        <p:txBody>
          <a:bodyPr vert="horz" wrap="square" lIns="0" tIns="12001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44"/>
              </a:spcBef>
            </a:pPr>
            <a:r>
              <a:rPr sz="1400" b="1" spc="-25" dirty="0">
                <a:solidFill>
                  <a:srgbClr val="7E7E7E"/>
                </a:solidFill>
                <a:latin typeface="Calibri"/>
                <a:cs typeface="Calibri"/>
              </a:rPr>
              <a:t>НОТАРИУСЫ</a:t>
            </a:r>
            <a:endParaRPr sz="1400">
              <a:latin typeface="Calibri"/>
              <a:cs typeface="Calibri"/>
            </a:endParaRPr>
          </a:p>
          <a:p>
            <a:pPr marL="32384">
              <a:lnSpc>
                <a:spcPct val="100000"/>
              </a:lnSpc>
              <a:spcBef>
                <a:spcPts val="844"/>
              </a:spcBef>
            </a:pPr>
            <a:r>
              <a:rPr sz="1400" b="1" spc="-20" dirty="0">
                <a:solidFill>
                  <a:srgbClr val="7E7E7E"/>
                </a:solidFill>
                <a:latin typeface="Calibri"/>
                <a:cs typeface="Calibri"/>
              </a:rPr>
              <a:t>АДВОКАТЫ</a:t>
            </a:r>
            <a:endParaRPr sz="1400">
              <a:latin typeface="Calibri"/>
              <a:cs typeface="Calibri"/>
            </a:endParaRPr>
          </a:p>
          <a:p>
            <a:pPr marL="36830">
              <a:lnSpc>
                <a:spcPct val="100000"/>
              </a:lnSpc>
              <a:spcBef>
                <a:spcPts val="650"/>
              </a:spcBef>
            </a:pPr>
            <a:r>
              <a:rPr sz="1400" b="1" spc="-25" dirty="0">
                <a:solidFill>
                  <a:srgbClr val="7E7E7E"/>
                </a:solidFill>
                <a:latin typeface="Calibri"/>
                <a:cs typeface="Calibri"/>
              </a:rPr>
              <a:t>С</a:t>
            </a: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Ф</a:t>
            </a:r>
            <a:r>
              <a:rPr sz="1400" b="1" spc="-15" dirty="0">
                <a:solidFill>
                  <a:srgbClr val="7E7E7E"/>
                </a:solidFill>
                <a:latin typeface="Calibri"/>
                <a:cs typeface="Calibri"/>
              </a:rPr>
              <a:t>Е</a:t>
            </a:r>
            <a:r>
              <a:rPr sz="1400" b="1" spc="-75" dirty="0">
                <a:solidFill>
                  <a:srgbClr val="7E7E7E"/>
                </a:solidFill>
                <a:latin typeface="Calibri"/>
                <a:cs typeface="Calibri"/>
              </a:rPr>
              <a:t>Р</a:t>
            </a:r>
            <a:r>
              <a:rPr sz="1400" b="1" spc="-5" dirty="0">
                <a:solidFill>
                  <a:srgbClr val="7E7E7E"/>
                </a:solidFill>
                <a:latin typeface="Calibri"/>
                <a:cs typeface="Calibri"/>
              </a:rPr>
              <a:t>А</a:t>
            </a:r>
            <a:r>
              <a:rPr sz="1400" b="1" spc="10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7E7E7E"/>
                </a:solidFill>
                <a:latin typeface="Calibri"/>
                <a:cs typeface="Calibri"/>
              </a:rPr>
              <a:t>П</a:t>
            </a:r>
            <a:r>
              <a:rPr sz="1400" b="1" spc="-15" dirty="0">
                <a:solidFill>
                  <a:srgbClr val="7E7E7E"/>
                </a:solidFill>
                <a:latin typeface="Calibri"/>
                <a:cs typeface="Calibri"/>
              </a:rPr>
              <a:t>Е</a:t>
            </a: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РЕ</a:t>
            </a:r>
            <a:r>
              <a:rPr sz="1400" b="1" dirty="0">
                <a:solidFill>
                  <a:srgbClr val="7E7E7E"/>
                </a:solidFill>
                <a:latin typeface="Calibri"/>
                <a:cs typeface="Calibri"/>
              </a:rPr>
              <a:t>П</a:t>
            </a: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Р</a:t>
            </a:r>
            <a:r>
              <a:rPr sz="1400" b="1" spc="-65" dirty="0">
                <a:solidFill>
                  <a:srgbClr val="7E7E7E"/>
                </a:solidFill>
                <a:latin typeface="Calibri"/>
                <a:cs typeface="Calibri"/>
              </a:rPr>
              <a:t>О</a:t>
            </a: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Д</a:t>
            </a:r>
            <a:r>
              <a:rPr sz="1400" b="1" spc="-35" dirty="0">
                <a:solidFill>
                  <a:srgbClr val="7E7E7E"/>
                </a:solidFill>
                <a:latin typeface="Calibri"/>
                <a:cs typeface="Calibri"/>
              </a:rPr>
              <a:t>А</a:t>
            </a: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Ж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162547" y="4292904"/>
            <a:ext cx="2800350" cy="9010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20955">
              <a:lnSpc>
                <a:spcPct val="155000"/>
              </a:lnSpc>
              <a:spcBef>
                <a:spcPts val="100"/>
              </a:spcBef>
            </a:pPr>
            <a:r>
              <a:rPr sz="1400" b="1" spc="-20" dirty="0">
                <a:solidFill>
                  <a:srgbClr val="7E7E7E"/>
                </a:solidFill>
                <a:latin typeface="Calibri"/>
                <a:cs typeface="Calibri"/>
              </a:rPr>
              <a:t>ДОБЫЧА</a:t>
            </a:r>
            <a:r>
              <a:rPr sz="1400" b="1" spc="5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15" dirty="0">
                <a:solidFill>
                  <a:srgbClr val="7E7E7E"/>
                </a:solidFill>
                <a:latin typeface="Calibri"/>
                <a:cs typeface="Calibri"/>
              </a:rPr>
              <a:t>ПОЛЕЗНЫХ</a:t>
            </a:r>
            <a:r>
              <a:rPr sz="1400" b="1" spc="40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ИСКОПАЕМЫХ </a:t>
            </a:r>
            <a:r>
              <a:rPr sz="1400" b="1" spc="-305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15" dirty="0">
                <a:solidFill>
                  <a:srgbClr val="7E7E7E"/>
                </a:solidFill>
                <a:latin typeface="Calibri"/>
                <a:cs typeface="Calibri"/>
              </a:rPr>
              <a:t>ГОСУДАРСТВЕННЫЕ</a:t>
            </a:r>
            <a:r>
              <a:rPr sz="1400" b="1" spc="25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СЛУЖАЩИЕ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400" b="1" spc="-5" dirty="0">
                <a:solidFill>
                  <a:srgbClr val="7E7E7E"/>
                </a:solidFill>
                <a:latin typeface="Calibri"/>
                <a:cs typeface="Calibri"/>
              </a:rPr>
              <a:t>(КРОМЕ</a:t>
            </a:r>
            <a:r>
              <a:rPr sz="1400" b="1" spc="15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25" dirty="0">
                <a:solidFill>
                  <a:srgbClr val="7E7E7E"/>
                </a:solidFill>
                <a:latin typeface="Calibri"/>
                <a:cs typeface="Calibri"/>
              </a:rPr>
              <a:t>СДАЧИ</a:t>
            </a:r>
            <a:r>
              <a:rPr sz="1400" b="1" spc="5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15" dirty="0">
                <a:solidFill>
                  <a:srgbClr val="7E7E7E"/>
                </a:solidFill>
                <a:latin typeface="Calibri"/>
                <a:cs typeface="Calibri"/>
              </a:rPr>
              <a:t>ЖИЛЬЯ</a:t>
            </a:r>
            <a:r>
              <a:rPr sz="1400" b="1" spc="20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7E7E7E"/>
                </a:solidFill>
                <a:latin typeface="Calibri"/>
                <a:cs typeface="Calibri"/>
              </a:rPr>
              <a:t>В</a:t>
            </a:r>
            <a:r>
              <a:rPr sz="1400" b="1" spc="-25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15" dirty="0">
                <a:solidFill>
                  <a:srgbClr val="7E7E7E"/>
                </a:solidFill>
                <a:latin typeface="Calibri"/>
                <a:cs typeface="Calibri"/>
              </a:rPr>
              <a:t>АРЕНДУ)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116828" y="1828876"/>
            <a:ext cx="2835910" cy="2381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400" b="1" dirty="0">
                <a:solidFill>
                  <a:srgbClr val="7E7E7E"/>
                </a:solidFill>
                <a:latin typeface="Calibri"/>
                <a:cs typeface="Calibri"/>
              </a:rPr>
              <a:t>ИП,</a:t>
            </a: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 ПРИМЕНЯЮЩИЕ</a:t>
            </a:r>
            <a:r>
              <a:rPr sz="1400" b="1" spc="30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СПЕЦРЕЖИМЫ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141846" y="2753994"/>
            <a:ext cx="3386454" cy="238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b="1" spc="-5" dirty="0">
                <a:solidFill>
                  <a:srgbClr val="7E7E7E"/>
                </a:solidFill>
                <a:latin typeface="Calibri"/>
                <a:cs typeface="Calibri"/>
              </a:rPr>
              <a:t>ЛИЦА,</a:t>
            </a:r>
            <a:r>
              <a:rPr sz="1400" b="1" spc="5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ИМЕЮЩИЕ</a:t>
            </a:r>
            <a:r>
              <a:rPr sz="1400" b="1" spc="30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НАЕМНЫХ</a:t>
            </a:r>
            <a:r>
              <a:rPr sz="1400" b="1" spc="30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20" dirty="0">
                <a:solidFill>
                  <a:srgbClr val="7E7E7E"/>
                </a:solidFill>
                <a:latin typeface="Calibri"/>
                <a:cs typeface="Calibri"/>
              </a:rPr>
              <a:t>РАБОТНИКОВ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73214" y="392390"/>
            <a:ext cx="911594" cy="141577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85090"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 marR="85090"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 marR="85090"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 marR="85090">
              <a:lnSpc>
                <a:spcPct val="100000"/>
              </a:lnSpc>
              <a:spcBef>
                <a:spcPts val="35"/>
              </a:spcBef>
            </a:pPr>
            <a:endParaRPr sz="2000" dirty="0">
              <a:latin typeface="Times New Roman"/>
              <a:cs typeface="Times New Roman"/>
            </a:endParaRPr>
          </a:p>
          <a:p>
            <a:pPr marL="104139">
              <a:lnSpc>
                <a:spcPct val="100000"/>
              </a:lnSpc>
            </a:pPr>
            <a:r>
              <a:rPr sz="1800" b="1" spc="-55" dirty="0">
                <a:solidFill>
                  <a:srgbClr val="005AA9"/>
                </a:solidFill>
                <a:latin typeface="Calibri"/>
                <a:cs typeface="Calibri"/>
              </a:rPr>
              <a:t>К</a:t>
            </a:r>
            <a:r>
              <a:rPr sz="1800" b="1" dirty="0">
                <a:solidFill>
                  <a:srgbClr val="005AA9"/>
                </a:solidFill>
                <a:latin typeface="Calibri"/>
                <a:cs typeface="Calibri"/>
              </a:rPr>
              <a:t>ОМ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032728" y="1510878"/>
            <a:ext cx="932561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279265" algn="l"/>
              </a:tabLst>
            </a:pPr>
            <a:r>
              <a:rPr sz="1800" b="1" dirty="0">
                <a:solidFill>
                  <a:srgbClr val="005AA9"/>
                </a:solidFill>
                <a:latin typeface="Calibri"/>
                <a:cs typeface="Calibri"/>
              </a:rPr>
              <a:t>У</a:t>
            </a:r>
            <a:r>
              <a:rPr sz="1800" b="1" spc="-5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800" b="1" spc="-25" dirty="0">
                <a:solidFill>
                  <a:srgbClr val="005AA9"/>
                </a:solidFill>
                <a:latin typeface="Calibri"/>
                <a:cs typeface="Calibri"/>
              </a:rPr>
              <a:t>ПОДХОДИТ</a:t>
            </a:r>
            <a:r>
              <a:rPr sz="1800" b="1" spc="5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005AA9"/>
                </a:solidFill>
                <a:latin typeface="Calibri"/>
                <a:cs typeface="Calibri"/>
              </a:rPr>
              <a:t>НАЛОГОВЫЙ</a:t>
            </a:r>
            <a:r>
              <a:rPr sz="1800" b="1" spc="30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800" b="1" dirty="0">
                <a:solidFill>
                  <a:srgbClr val="005AA9"/>
                </a:solidFill>
                <a:latin typeface="Calibri"/>
                <a:cs typeface="Calibri"/>
              </a:rPr>
              <a:t>РЕЖИМ:	</a:t>
            </a:r>
            <a:r>
              <a:rPr sz="1800" b="1" spc="-30" dirty="0">
                <a:solidFill>
                  <a:srgbClr val="F88007"/>
                </a:solidFill>
                <a:latin typeface="Calibri"/>
                <a:cs typeface="Calibri"/>
              </a:rPr>
              <a:t>КТО</a:t>
            </a:r>
            <a:r>
              <a:rPr sz="1800" b="1" spc="15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F88007"/>
                </a:solidFill>
                <a:latin typeface="Calibri"/>
                <a:cs typeface="Calibri"/>
              </a:rPr>
              <a:t>НЕ</a:t>
            </a:r>
            <a:r>
              <a:rPr sz="1800" b="1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spc="-20" dirty="0">
                <a:solidFill>
                  <a:srgbClr val="F88007"/>
                </a:solidFill>
                <a:latin typeface="Calibri"/>
                <a:cs typeface="Calibri"/>
              </a:rPr>
              <a:t>ВПРАВЕ</a:t>
            </a:r>
            <a:r>
              <a:rPr sz="1800" b="1" spc="-5" dirty="0">
                <a:solidFill>
                  <a:srgbClr val="F88007"/>
                </a:solidFill>
                <a:latin typeface="Calibri"/>
                <a:cs typeface="Calibri"/>
              </a:rPr>
              <a:t> ПРИМЕНЯТЬ</a:t>
            </a:r>
            <a:r>
              <a:rPr sz="1800" b="1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F88007"/>
                </a:solidFill>
                <a:latin typeface="Calibri"/>
                <a:cs typeface="Calibri"/>
              </a:rPr>
              <a:t>НАЛОГОВЫЙ</a:t>
            </a:r>
            <a:r>
              <a:rPr sz="1800" b="1" spc="15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dirty="0">
                <a:solidFill>
                  <a:srgbClr val="F88007"/>
                </a:solidFill>
                <a:latin typeface="Calibri"/>
                <a:cs typeface="Calibri"/>
              </a:rPr>
              <a:t>РЕЖИМ:</a:t>
            </a:r>
            <a:endParaRPr sz="1800" dirty="0">
              <a:latin typeface="Calibri"/>
              <a:cs typeface="Calibri"/>
            </a:endParaRPr>
          </a:p>
        </p:txBody>
      </p:sp>
      <p:pic>
        <p:nvPicPr>
          <p:cNvPr id="18" name="object 1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18985" y="3335159"/>
            <a:ext cx="481317" cy="481317"/>
          </a:xfrm>
          <a:prstGeom prst="rect">
            <a:avLst/>
          </a:prstGeom>
        </p:spPr>
      </p:pic>
      <p:sp>
        <p:nvSpPr>
          <p:cNvPr id="19" name="object 19"/>
          <p:cNvSpPr txBox="1"/>
          <p:nvPr/>
        </p:nvSpPr>
        <p:spPr>
          <a:xfrm>
            <a:off x="1384808" y="1815845"/>
            <a:ext cx="3095625" cy="75120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ФИЗИЧЕСКИЕ</a:t>
            </a:r>
            <a:r>
              <a:rPr sz="1400" b="1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7E7E7E"/>
                </a:solidFill>
                <a:latin typeface="Calibri"/>
                <a:cs typeface="Calibri"/>
              </a:rPr>
              <a:t>ЛИЦА,</a:t>
            </a:r>
            <a:r>
              <a:rPr sz="1400" b="1" spc="25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7E7E7E"/>
                </a:solidFill>
                <a:latin typeface="Calibri"/>
                <a:cs typeface="Calibri"/>
              </a:rPr>
              <a:t>В</a:t>
            </a:r>
            <a:r>
              <a:rPr sz="1400" b="1" spc="-25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20" dirty="0">
                <a:solidFill>
                  <a:srgbClr val="7E7E7E"/>
                </a:solidFill>
                <a:latin typeface="Calibri"/>
                <a:cs typeface="Calibri"/>
              </a:rPr>
              <a:t>ТОМ</a:t>
            </a: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 ЧИСЛЕ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400" b="1" spc="-20" dirty="0">
                <a:solidFill>
                  <a:srgbClr val="7E7E7E"/>
                </a:solidFill>
                <a:latin typeface="Calibri"/>
                <a:cs typeface="Calibri"/>
              </a:rPr>
              <a:t>ИНДИВИДУАЛЬНЫЕ</a:t>
            </a:r>
            <a:r>
              <a:rPr sz="1400" b="1" spc="45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20" dirty="0">
                <a:solidFill>
                  <a:srgbClr val="7E7E7E"/>
                </a:solidFill>
                <a:latin typeface="Calibri"/>
                <a:cs typeface="Calibri"/>
              </a:rPr>
              <a:t>ПРЕДРИНИМАТЕЛИ</a:t>
            </a:r>
            <a:endParaRPr sz="1400">
              <a:latin typeface="Calibri"/>
              <a:cs typeface="Calibri"/>
            </a:endParaRPr>
          </a:p>
          <a:p>
            <a:pPr marL="49530">
              <a:lnSpc>
                <a:spcPct val="100000"/>
              </a:lnSpc>
              <a:spcBef>
                <a:spcPts val="685"/>
              </a:spcBef>
            </a:pP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ГРУЗОПАССАЖИРСКИЕ</a:t>
            </a:r>
            <a:r>
              <a:rPr sz="1400" b="1" spc="10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ПЕРЕВОЗКИ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084478" y="1669237"/>
            <a:ext cx="2826385" cy="38639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ts val="3290"/>
              </a:lnSpc>
              <a:spcBef>
                <a:spcPts val="100"/>
              </a:spcBef>
            </a:pPr>
            <a:r>
              <a:rPr sz="3000" b="1" dirty="0">
                <a:solidFill>
                  <a:srgbClr val="7E7E7E"/>
                </a:solidFill>
                <a:latin typeface="Calibri"/>
                <a:cs typeface="Calibri"/>
              </a:rPr>
              <a:t>.</a:t>
            </a:r>
            <a:endParaRPr sz="3000" dirty="0">
              <a:latin typeface="Calibri"/>
              <a:cs typeface="Calibri"/>
            </a:endParaRPr>
          </a:p>
          <a:p>
            <a:pPr marL="38100">
              <a:lnSpc>
                <a:spcPts val="3135"/>
              </a:lnSpc>
            </a:pPr>
            <a:r>
              <a:rPr sz="3000" b="1" dirty="0">
                <a:solidFill>
                  <a:srgbClr val="7E7E7E"/>
                </a:solidFill>
                <a:latin typeface="Calibri"/>
                <a:cs typeface="Calibri"/>
              </a:rPr>
              <a:t>.</a:t>
            </a:r>
            <a:endParaRPr sz="3000" dirty="0">
              <a:latin typeface="Calibri"/>
              <a:cs typeface="Calibri"/>
            </a:endParaRPr>
          </a:p>
          <a:p>
            <a:pPr marL="52069">
              <a:lnSpc>
                <a:spcPts val="2780"/>
              </a:lnSpc>
              <a:tabLst>
                <a:tab pos="358140" algn="l"/>
              </a:tabLst>
            </a:pPr>
            <a:r>
              <a:rPr sz="4500" b="1" baseline="4629" dirty="0">
                <a:solidFill>
                  <a:srgbClr val="7E7E7E"/>
                </a:solidFill>
                <a:latin typeface="Calibri"/>
                <a:cs typeface="Calibri"/>
              </a:rPr>
              <a:t>.	</a:t>
            </a: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КОСМЕТИЧЕСКИЕ</a:t>
            </a:r>
            <a:r>
              <a:rPr sz="1400" b="1" spc="-5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15" dirty="0">
                <a:solidFill>
                  <a:srgbClr val="7E7E7E"/>
                </a:solidFill>
                <a:latin typeface="Calibri"/>
                <a:cs typeface="Calibri"/>
              </a:rPr>
              <a:t>УСЛУГИ</a:t>
            </a:r>
            <a:endParaRPr sz="1400" dirty="0">
              <a:latin typeface="Calibri"/>
              <a:cs typeface="Calibri"/>
            </a:endParaRPr>
          </a:p>
          <a:p>
            <a:pPr marL="38100">
              <a:lnSpc>
                <a:spcPts val="2405"/>
              </a:lnSpc>
              <a:tabLst>
                <a:tab pos="359410" algn="l"/>
              </a:tabLst>
            </a:pPr>
            <a:r>
              <a:rPr sz="3000" b="1" dirty="0">
                <a:solidFill>
                  <a:srgbClr val="7E7E7E"/>
                </a:solidFill>
                <a:latin typeface="Calibri"/>
                <a:cs typeface="Calibri"/>
              </a:rPr>
              <a:t>.	</a:t>
            </a: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РЕПЕТИТОРЫ</a:t>
            </a:r>
            <a:r>
              <a:rPr sz="1400" b="1" spc="10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7E7E7E"/>
                </a:solidFill>
                <a:latin typeface="Calibri"/>
                <a:cs typeface="Calibri"/>
              </a:rPr>
              <a:t>И</a:t>
            </a:r>
            <a:r>
              <a:rPr sz="1400" b="1" spc="-20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7E7E7E"/>
                </a:solidFill>
                <a:latin typeface="Calibri"/>
                <a:cs typeface="Calibri"/>
              </a:rPr>
              <a:t>НЯНИ</a:t>
            </a:r>
            <a:endParaRPr sz="1400" dirty="0">
              <a:latin typeface="Calibri"/>
              <a:cs typeface="Calibri"/>
            </a:endParaRPr>
          </a:p>
          <a:p>
            <a:pPr marL="40640">
              <a:lnSpc>
                <a:spcPts val="2420"/>
              </a:lnSpc>
              <a:tabLst>
                <a:tab pos="349885" algn="l"/>
              </a:tabLst>
            </a:pPr>
            <a:r>
              <a:rPr sz="4500" b="1" baseline="-2777" dirty="0">
                <a:solidFill>
                  <a:srgbClr val="7E7E7E"/>
                </a:solidFill>
                <a:latin typeface="Calibri"/>
                <a:cs typeface="Calibri"/>
              </a:rPr>
              <a:t>.	</a:t>
            </a:r>
            <a:r>
              <a:rPr sz="1400" b="1" spc="-25" dirty="0">
                <a:solidFill>
                  <a:srgbClr val="7E7E7E"/>
                </a:solidFill>
                <a:latin typeface="Calibri"/>
                <a:cs typeface="Calibri"/>
              </a:rPr>
              <a:t>СДАЧА</a:t>
            </a:r>
            <a:r>
              <a:rPr sz="1400" b="1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20" dirty="0">
                <a:solidFill>
                  <a:srgbClr val="7E7E7E"/>
                </a:solidFill>
                <a:latin typeface="Calibri"/>
                <a:cs typeface="Calibri"/>
              </a:rPr>
              <a:t>ЖИЛЬЯ</a:t>
            </a:r>
            <a:r>
              <a:rPr sz="1400" b="1" spc="25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7E7E7E"/>
                </a:solidFill>
                <a:latin typeface="Calibri"/>
                <a:cs typeface="Calibri"/>
              </a:rPr>
              <a:t>В </a:t>
            </a:r>
            <a:r>
              <a:rPr sz="1400" b="1" spc="-15" dirty="0">
                <a:solidFill>
                  <a:srgbClr val="7E7E7E"/>
                </a:solidFill>
                <a:latin typeface="Calibri"/>
                <a:cs typeface="Calibri"/>
              </a:rPr>
              <a:t>АРЕНДУ</a:t>
            </a:r>
            <a:endParaRPr sz="1400" dirty="0">
              <a:latin typeface="Calibri"/>
              <a:cs typeface="Calibri"/>
            </a:endParaRPr>
          </a:p>
          <a:p>
            <a:pPr marL="50800">
              <a:lnSpc>
                <a:spcPts val="2770"/>
              </a:lnSpc>
              <a:tabLst>
                <a:tab pos="362585" algn="l"/>
              </a:tabLst>
            </a:pPr>
            <a:r>
              <a:rPr sz="3000" b="1" dirty="0">
                <a:solidFill>
                  <a:srgbClr val="7E7E7E"/>
                </a:solidFill>
                <a:latin typeface="Calibri"/>
                <a:cs typeface="Calibri"/>
              </a:rPr>
              <a:t>.	</a:t>
            </a:r>
            <a:r>
              <a:rPr sz="2100" b="1" spc="-15" baseline="1984" dirty="0">
                <a:solidFill>
                  <a:srgbClr val="7E7E7E"/>
                </a:solidFill>
                <a:latin typeface="Calibri"/>
                <a:cs typeface="Calibri"/>
              </a:rPr>
              <a:t>СТРОИТЕЛЬНЫЕ</a:t>
            </a:r>
            <a:r>
              <a:rPr sz="2100" b="1" spc="44" baseline="1984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2100" b="1" spc="-15" baseline="1984" dirty="0">
                <a:solidFill>
                  <a:srgbClr val="7E7E7E"/>
                </a:solidFill>
                <a:latin typeface="Calibri"/>
                <a:cs typeface="Calibri"/>
              </a:rPr>
              <a:t>И</a:t>
            </a:r>
            <a:r>
              <a:rPr sz="2100" b="1" spc="-22" baseline="1984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2100" b="1" spc="-15" baseline="1984" dirty="0">
                <a:solidFill>
                  <a:srgbClr val="7E7E7E"/>
                </a:solidFill>
                <a:latin typeface="Calibri"/>
                <a:cs typeface="Calibri"/>
              </a:rPr>
              <a:t>РЕМОНТНЫЕ</a:t>
            </a:r>
            <a:endParaRPr sz="2100" baseline="1984" dirty="0">
              <a:latin typeface="Calibri"/>
              <a:cs typeface="Calibri"/>
            </a:endParaRPr>
          </a:p>
          <a:p>
            <a:pPr marL="362585">
              <a:lnSpc>
                <a:spcPts val="1130"/>
              </a:lnSpc>
            </a:pPr>
            <a:r>
              <a:rPr sz="1400" b="1" spc="-25" dirty="0">
                <a:solidFill>
                  <a:srgbClr val="7E7E7E"/>
                </a:solidFill>
                <a:latin typeface="Calibri"/>
                <a:cs typeface="Calibri"/>
              </a:rPr>
              <a:t>РАБОТЫ</a:t>
            </a:r>
            <a:endParaRPr sz="1400" dirty="0">
              <a:latin typeface="Calibri"/>
              <a:cs typeface="Calibri"/>
            </a:endParaRPr>
          </a:p>
          <a:p>
            <a:pPr marL="46355">
              <a:lnSpc>
                <a:spcPts val="2710"/>
              </a:lnSpc>
              <a:tabLst>
                <a:tab pos="299085" algn="l"/>
              </a:tabLst>
            </a:pPr>
            <a:r>
              <a:rPr sz="4500" b="1" baseline="7407" dirty="0">
                <a:solidFill>
                  <a:srgbClr val="7E7E7E"/>
                </a:solidFill>
                <a:latin typeface="Calibri"/>
                <a:cs typeface="Calibri"/>
              </a:rPr>
              <a:t>.	</a:t>
            </a:r>
            <a:r>
              <a:rPr sz="1400" b="1" spc="-20" dirty="0">
                <a:solidFill>
                  <a:srgbClr val="7E7E7E"/>
                </a:solidFill>
                <a:latin typeface="Calibri"/>
                <a:cs typeface="Calibri"/>
              </a:rPr>
              <a:t>ФОТО-</a:t>
            </a:r>
            <a:r>
              <a:rPr sz="1400" b="1" spc="-15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И ВИДЕОСЪЕМКА</a:t>
            </a:r>
            <a:endParaRPr sz="1400" dirty="0">
              <a:latin typeface="Calibri"/>
              <a:cs typeface="Calibri"/>
            </a:endParaRPr>
          </a:p>
          <a:p>
            <a:pPr marL="52069">
              <a:lnSpc>
                <a:spcPts val="3080"/>
              </a:lnSpc>
            </a:pPr>
            <a:r>
              <a:rPr sz="3000" b="1" dirty="0">
                <a:solidFill>
                  <a:srgbClr val="7E7E7E"/>
                </a:solidFill>
                <a:latin typeface="Calibri"/>
                <a:cs typeface="Calibri"/>
              </a:rPr>
              <a:t>.</a:t>
            </a:r>
            <a:endParaRPr sz="3000" dirty="0">
              <a:latin typeface="Calibri"/>
              <a:cs typeface="Calibri"/>
            </a:endParaRPr>
          </a:p>
          <a:p>
            <a:pPr marL="50800">
              <a:lnSpc>
                <a:spcPts val="2995"/>
              </a:lnSpc>
              <a:spcBef>
                <a:spcPts val="515"/>
              </a:spcBef>
            </a:pPr>
            <a:r>
              <a:rPr sz="3000" b="1" dirty="0">
                <a:solidFill>
                  <a:srgbClr val="7E7E7E"/>
                </a:solidFill>
                <a:latin typeface="Calibri"/>
                <a:cs typeface="Calibri"/>
              </a:rPr>
              <a:t>.</a:t>
            </a:r>
            <a:endParaRPr sz="3000" dirty="0">
              <a:latin typeface="Calibri"/>
              <a:cs typeface="Calibri"/>
            </a:endParaRPr>
          </a:p>
          <a:p>
            <a:pPr marL="52069">
              <a:lnSpc>
                <a:spcPts val="2995"/>
              </a:lnSpc>
            </a:pPr>
            <a:r>
              <a:rPr sz="3000" b="1" dirty="0">
                <a:solidFill>
                  <a:srgbClr val="7E7E7E"/>
                </a:solidFill>
                <a:latin typeface="Calibri"/>
                <a:cs typeface="Calibri"/>
              </a:rPr>
              <a:t>.</a:t>
            </a:r>
            <a:endParaRPr sz="3000" dirty="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862573" y="1611325"/>
            <a:ext cx="3948429" cy="34188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780">
              <a:lnSpc>
                <a:spcPts val="3270"/>
              </a:lnSpc>
              <a:spcBef>
                <a:spcPts val="100"/>
              </a:spcBef>
            </a:pPr>
            <a:r>
              <a:rPr sz="3000" b="1" dirty="0">
                <a:solidFill>
                  <a:srgbClr val="7E7E7E"/>
                </a:solidFill>
                <a:latin typeface="Calibri"/>
                <a:cs typeface="Calibri"/>
              </a:rPr>
              <a:t>.</a:t>
            </a:r>
            <a:endParaRPr sz="3000">
              <a:latin typeface="Calibri"/>
              <a:cs typeface="Calibri"/>
            </a:endParaRPr>
          </a:p>
          <a:p>
            <a:pPr marL="20955">
              <a:lnSpc>
                <a:spcPts val="3110"/>
              </a:lnSpc>
            </a:pPr>
            <a:r>
              <a:rPr sz="3000" b="1" dirty="0">
                <a:solidFill>
                  <a:srgbClr val="7E7E7E"/>
                </a:solidFill>
                <a:latin typeface="Calibri"/>
                <a:cs typeface="Calibri"/>
              </a:rPr>
              <a:t>.</a:t>
            </a:r>
            <a:r>
              <a:rPr sz="3000" b="1" spc="229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20" dirty="0">
                <a:solidFill>
                  <a:srgbClr val="7E7E7E"/>
                </a:solidFill>
                <a:latin typeface="Calibri"/>
                <a:cs typeface="Calibri"/>
              </a:rPr>
              <a:t>НАЛОГОПЛАТЕЛЬЩИКИ,</a:t>
            </a:r>
            <a:r>
              <a:rPr sz="1400" b="1" spc="110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7E7E7E"/>
                </a:solidFill>
                <a:latin typeface="Calibri"/>
                <a:cs typeface="Calibri"/>
              </a:rPr>
              <a:t>У </a:t>
            </a:r>
            <a:r>
              <a:rPr sz="1400" b="1" spc="-20" dirty="0">
                <a:solidFill>
                  <a:srgbClr val="7E7E7E"/>
                </a:solidFill>
                <a:latin typeface="Calibri"/>
                <a:cs typeface="Calibri"/>
              </a:rPr>
              <a:t>КОТОРЫХ</a:t>
            </a:r>
            <a:r>
              <a:rPr sz="1400" b="1" spc="-15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35" dirty="0">
                <a:solidFill>
                  <a:srgbClr val="7E7E7E"/>
                </a:solidFill>
                <a:latin typeface="Calibri"/>
                <a:cs typeface="Calibri"/>
              </a:rPr>
              <a:t>ДОХОДЫ</a:t>
            </a:r>
            <a:r>
              <a:rPr sz="1400" b="1" spc="30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7E7E7E"/>
                </a:solidFill>
                <a:latin typeface="Calibri"/>
                <a:cs typeface="Calibri"/>
              </a:rPr>
              <a:t>В</a:t>
            </a:r>
            <a:endParaRPr sz="1400">
              <a:latin typeface="Calibri"/>
              <a:cs typeface="Calibri"/>
            </a:endParaRPr>
          </a:p>
          <a:p>
            <a:pPr marL="241300">
              <a:lnSpc>
                <a:spcPts val="1000"/>
              </a:lnSpc>
            </a:pP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ТЕКУЩЕМ</a:t>
            </a:r>
            <a:r>
              <a:rPr sz="1400" b="1" spc="20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40" dirty="0">
                <a:solidFill>
                  <a:srgbClr val="7E7E7E"/>
                </a:solidFill>
                <a:latin typeface="Calibri"/>
                <a:cs typeface="Calibri"/>
              </a:rPr>
              <a:t>ГОДУ</a:t>
            </a:r>
            <a:r>
              <a:rPr sz="1400" b="1" spc="20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ПРЕВЫСИЛИ</a:t>
            </a:r>
            <a:r>
              <a:rPr sz="1400" b="1" spc="20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2,4</a:t>
            </a:r>
            <a:r>
              <a:rPr sz="1400" b="1" spc="30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МЛН.</a:t>
            </a:r>
            <a:r>
              <a:rPr sz="1400" b="1" spc="10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РУБЛЕЙ</a:t>
            </a:r>
            <a:endParaRPr sz="1400">
              <a:latin typeface="Calibri"/>
              <a:cs typeface="Calibri"/>
            </a:endParaRPr>
          </a:p>
          <a:p>
            <a:pPr marL="36195">
              <a:lnSpc>
                <a:spcPts val="2505"/>
              </a:lnSpc>
            </a:pPr>
            <a:r>
              <a:rPr sz="3000" b="1" dirty="0">
                <a:solidFill>
                  <a:srgbClr val="7E7E7E"/>
                </a:solidFill>
                <a:latin typeface="Calibri"/>
                <a:cs typeface="Calibri"/>
              </a:rPr>
              <a:t>.</a:t>
            </a:r>
            <a:endParaRPr sz="3000">
              <a:latin typeface="Calibri"/>
              <a:cs typeface="Calibri"/>
            </a:endParaRPr>
          </a:p>
          <a:p>
            <a:pPr marL="19685">
              <a:lnSpc>
                <a:spcPts val="2705"/>
              </a:lnSpc>
            </a:pPr>
            <a:r>
              <a:rPr sz="3000" b="1" dirty="0">
                <a:solidFill>
                  <a:srgbClr val="7E7E7E"/>
                </a:solidFill>
                <a:latin typeface="Calibri"/>
                <a:cs typeface="Calibri"/>
              </a:rPr>
              <a:t>.</a:t>
            </a:r>
            <a:endParaRPr sz="3000">
              <a:latin typeface="Calibri"/>
              <a:cs typeface="Calibri"/>
            </a:endParaRPr>
          </a:p>
          <a:p>
            <a:pPr marL="12700">
              <a:lnSpc>
                <a:spcPts val="2705"/>
              </a:lnSpc>
            </a:pPr>
            <a:r>
              <a:rPr sz="3000" b="1" dirty="0">
                <a:solidFill>
                  <a:srgbClr val="7E7E7E"/>
                </a:solidFill>
                <a:latin typeface="Calibri"/>
                <a:cs typeface="Calibri"/>
              </a:rPr>
              <a:t>.</a:t>
            </a:r>
            <a:endParaRPr sz="3000">
              <a:latin typeface="Calibri"/>
              <a:cs typeface="Calibri"/>
            </a:endParaRPr>
          </a:p>
          <a:p>
            <a:pPr marL="24130">
              <a:lnSpc>
                <a:spcPts val="2485"/>
              </a:lnSpc>
            </a:pPr>
            <a:r>
              <a:rPr sz="3000" b="1" dirty="0">
                <a:solidFill>
                  <a:srgbClr val="7E7E7E"/>
                </a:solidFill>
                <a:latin typeface="Calibri"/>
                <a:cs typeface="Calibri"/>
              </a:rPr>
              <a:t>.</a:t>
            </a:r>
            <a:endParaRPr sz="3000">
              <a:latin typeface="Calibri"/>
              <a:cs typeface="Calibri"/>
            </a:endParaRPr>
          </a:p>
          <a:p>
            <a:pPr marL="40005">
              <a:lnSpc>
                <a:spcPts val="2735"/>
              </a:lnSpc>
            </a:pPr>
            <a:r>
              <a:rPr sz="3000" b="1" dirty="0">
                <a:solidFill>
                  <a:srgbClr val="7E7E7E"/>
                </a:solidFill>
                <a:latin typeface="Calibri"/>
                <a:cs typeface="Calibri"/>
              </a:rPr>
              <a:t>.</a:t>
            </a:r>
            <a:endParaRPr sz="3000">
              <a:latin typeface="Calibri"/>
              <a:cs typeface="Calibri"/>
            </a:endParaRPr>
          </a:p>
          <a:p>
            <a:pPr marL="39370">
              <a:lnSpc>
                <a:spcPts val="2935"/>
              </a:lnSpc>
            </a:pPr>
            <a:r>
              <a:rPr sz="3000" b="1" dirty="0">
                <a:solidFill>
                  <a:srgbClr val="7E7E7E"/>
                </a:solidFill>
                <a:latin typeface="Calibri"/>
                <a:cs typeface="Calibri"/>
              </a:rPr>
              <a:t>.</a:t>
            </a:r>
            <a:endParaRPr sz="3000">
              <a:latin typeface="Calibri"/>
              <a:cs typeface="Calibri"/>
            </a:endParaRPr>
          </a:p>
          <a:p>
            <a:pPr marL="48895">
              <a:lnSpc>
                <a:spcPts val="3260"/>
              </a:lnSpc>
            </a:pPr>
            <a:r>
              <a:rPr sz="3000" b="1" dirty="0">
                <a:solidFill>
                  <a:srgbClr val="7E7E7E"/>
                </a:solidFill>
                <a:latin typeface="Calibri"/>
                <a:cs typeface="Calibri"/>
              </a:rPr>
              <a:t>.</a:t>
            </a:r>
            <a:endParaRPr sz="3000">
              <a:latin typeface="Calibri"/>
              <a:cs typeface="Calibri"/>
            </a:endParaRPr>
          </a:p>
        </p:txBody>
      </p:sp>
      <p:grpSp>
        <p:nvGrpSpPr>
          <p:cNvPr id="22" name="object 22"/>
          <p:cNvGrpSpPr/>
          <p:nvPr/>
        </p:nvGrpSpPr>
        <p:grpSpPr>
          <a:xfrm>
            <a:off x="409244" y="6386385"/>
            <a:ext cx="943610" cy="943610"/>
            <a:chOff x="409244" y="6386385"/>
            <a:chExt cx="943610" cy="943610"/>
          </a:xfrm>
        </p:grpSpPr>
        <p:pic>
          <p:nvPicPr>
            <p:cNvPr id="23" name="object 2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09244" y="6386385"/>
              <a:ext cx="943610" cy="943609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14666" y="6538493"/>
              <a:ext cx="254812" cy="260184"/>
            </a:xfrm>
            <a:prstGeom prst="rect">
              <a:avLst/>
            </a:prstGeom>
          </p:spPr>
        </p:pic>
      </p:grpSp>
      <p:sp>
        <p:nvSpPr>
          <p:cNvPr id="25" name="object 25"/>
          <p:cNvSpPr txBox="1"/>
          <p:nvPr/>
        </p:nvSpPr>
        <p:spPr>
          <a:xfrm>
            <a:off x="1306067" y="6423761"/>
            <a:ext cx="1322070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6515">
              <a:lnSpc>
                <a:spcPct val="100000"/>
              </a:lnSpc>
              <a:spcBef>
                <a:spcPts val="100"/>
              </a:spcBef>
            </a:pPr>
            <a:r>
              <a:rPr sz="1800" b="1" spc="-15" dirty="0">
                <a:solidFill>
                  <a:srgbClr val="FFFFFF"/>
                </a:solidFill>
                <a:latin typeface="Calibri"/>
                <a:cs typeface="Calibri"/>
              </a:rPr>
              <a:t>Установить </a:t>
            </a:r>
            <a:r>
              <a:rPr sz="1800" b="1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Calibri"/>
                <a:cs typeface="Calibri"/>
              </a:rPr>
              <a:t>п</a:t>
            </a:r>
            <a:r>
              <a:rPr sz="1800" b="1" spc="-10" dirty="0">
                <a:solidFill>
                  <a:srgbClr val="FFFFFF"/>
                </a:solidFill>
                <a:latin typeface="Calibri"/>
                <a:cs typeface="Calibri"/>
              </a:rPr>
              <a:t>р</a:t>
            </a:r>
            <a:r>
              <a:rPr sz="1800" b="1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r>
              <a:rPr sz="1800" b="1" spc="-15" dirty="0">
                <a:solidFill>
                  <a:srgbClr val="FFFFFF"/>
                </a:solidFill>
                <a:latin typeface="Calibri"/>
                <a:cs typeface="Calibri"/>
              </a:rPr>
              <a:t>л</a:t>
            </a:r>
            <a:r>
              <a:rPr sz="1800" b="1" spc="-35" dirty="0">
                <a:solidFill>
                  <a:srgbClr val="FFFFFF"/>
                </a:solidFill>
                <a:latin typeface="Calibri"/>
                <a:cs typeface="Calibri"/>
              </a:rPr>
              <a:t>ож</a:t>
            </a:r>
            <a:r>
              <a:rPr sz="1800" b="1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800" b="1" spc="-5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800" b="1" spc="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r>
              <a:rPr sz="1800" b="1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endParaRPr sz="18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r>
              <a:rPr sz="1800" b="1" spc="-5" dirty="0">
                <a:solidFill>
                  <a:srgbClr val="FFFFFF"/>
                </a:solidFill>
                <a:latin typeface="Calibri"/>
                <a:cs typeface="Calibri"/>
              </a:rPr>
              <a:t>«Мой</a:t>
            </a:r>
            <a:r>
              <a:rPr sz="1800" b="1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Calibri"/>
                <a:cs typeface="Calibri"/>
              </a:rPr>
              <a:t>налог»</a:t>
            </a:r>
            <a:endParaRPr sz="1800" dirty="0">
              <a:latin typeface="Calibri"/>
              <a:cs typeface="Calibri"/>
            </a:endParaRPr>
          </a:p>
        </p:txBody>
      </p:sp>
      <p:grpSp>
        <p:nvGrpSpPr>
          <p:cNvPr id="26" name="object 26"/>
          <p:cNvGrpSpPr/>
          <p:nvPr/>
        </p:nvGrpSpPr>
        <p:grpSpPr>
          <a:xfrm>
            <a:off x="466178" y="1829206"/>
            <a:ext cx="9695180" cy="5572125"/>
            <a:chOff x="466178" y="1829206"/>
            <a:chExt cx="9695180" cy="5572125"/>
          </a:xfrm>
        </p:grpSpPr>
        <p:sp>
          <p:nvSpPr>
            <p:cNvPr id="27" name="object 27"/>
            <p:cNvSpPr/>
            <p:nvPr/>
          </p:nvSpPr>
          <p:spPr>
            <a:xfrm>
              <a:off x="2648839" y="6582384"/>
              <a:ext cx="664210" cy="432434"/>
            </a:xfrm>
            <a:custGeom>
              <a:avLst/>
              <a:gdLst/>
              <a:ahLst/>
              <a:cxnLst/>
              <a:rect l="l" t="t" r="r" b="b"/>
              <a:pathLst>
                <a:path w="664210" h="432434">
                  <a:moveTo>
                    <a:pt x="447802" y="0"/>
                  </a:moveTo>
                  <a:lnTo>
                    <a:pt x="447802" y="107950"/>
                  </a:lnTo>
                  <a:lnTo>
                    <a:pt x="0" y="107950"/>
                  </a:lnTo>
                  <a:lnTo>
                    <a:pt x="0" y="323850"/>
                  </a:lnTo>
                  <a:lnTo>
                    <a:pt x="447802" y="323850"/>
                  </a:lnTo>
                  <a:lnTo>
                    <a:pt x="447802" y="431812"/>
                  </a:lnTo>
                  <a:lnTo>
                    <a:pt x="663701" y="215900"/>
                  </a:lnTo>
                  <a:lnTo>
                    <a:pt x="44780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2648839" y="6582384"/>
              <a:ext cx="664210" cy="432434"/>
            </a:xfrm>
            <a:custGeom>
              <a:avLst/>
              <a:gdLst/>
              <a:ahLst/>
              <a:cxnLst/>
              <a:rect l="l" t="t" r="r" b="b"/>
              <a:pathLst>
                <a:path w="664210" h="432434">
                  <a:moveTo>
                    <a:pt x="0" y="107950"/>
                  </a:moveTo>
                  <a:lnTo>
                    <a:pt x="447802" y="107950"/>
                  </a:lnTo>
                  <a:lnTo>
                    <a:pt x="447802" y="0"/>
                  </a:lnTo>
                  <a:lnTo>
                    <a:pt x="663701" y="215900"/>
                  </a:lnTo>
                  <a:lnTo>
                    <a:pt x="447802" y="431812"/>
                  </a:lnTo>
                  <a:lnTo>
                    <a:pt x="447802" y="323850"/>
                  </a:lnTo>
                  <a:lnTo>
                    <a:pt x="0" y="323850"/>
                  </a:lnTo>
                  <a:lnTo>
                    <a:pt x="0" y="107950"/>
                  </a:lnTo>
                  <a:close/>
                </a:path>
              </a:pathLst>
            </a:custGeom>
            <a:ln w="25400">
              <a:solidFill>
                <a:srgbClr val="005AA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9" name="object 2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28853" y="1829206"/>
              <a:ext cx="549757" cy="549757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564634" y="1890382"/>
              <a:ext cx="438924" cy="438924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389498" y="4864404"/>
              <a:ext cx="510108" cy="510108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66178" y="4677346"/>
              <a:ext cx="547941" cy="547941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313554" y="4750257"/>
              <a:ext cx="520496" cy="520496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515167" y="3391217"/>
              <a:ext cx="493204" cy="493204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3222409" y="5665508"/>
              <a:ext cx="564349" cy="564349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530604" y="5694222"/>
              <a:ext cx="618502" cy="618502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263388" y="3637876"/>
              <a:ext cx="546265" cy="546265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314441" y="2286419"/>
              <a:ext cx="532472" cy="532472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9549002" y="2741663"/>
              <a:ext cx="612279" cy="612279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9279636" y="3762044"/>
              <a:ext cx="538810" cy="538810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386201" y="6319837"/>
              <a:ext cx="636295" cy="1081265"/>
            </a:xfrm>
            <a:prstGeom prst="rect">
              <a:avLst/>
            </a:prstGeom>
          </p:spPr>
        </p:pic>
      </p:grpSp>
      <p:sp>
        <p:nvSpPr>
          <p:cNvPr id="42" name="object 42"/>
          <p:cNvSpPr txBox="1"/>
          <p:nvPr/>
        </p:nvSpPr>
        <p:spPr>
          <a:xfrm>
            <a:off x="4166361" y="6555435"/>
            <a:ext cx="168465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FFFF"/>
                </a:solidFill>
                <a:latin typeface="Calibri"/>
                <a:cs typeface="Calibri"/>
              </a:rPr>
              <a:t>Загрузить</a:t>
            </a:r>
            <a:r>
              <a:rPr sz="1800" b="1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FFFFFF"/>
                </a:solidFill>
                <a:latin typeface="Calibri"/>
                <a:cs typeface="Calibri"/>
              </a:rPr>
              <a:t>фото</a:t>
            </a:r>
            <a:r>
              <a:rPr sz="1800" b="1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b="1" dirty="0">
                <a:solidFill>
                  <a:srgbClr val="FFFFFF"/>
                </a:solidFill>
                <a:latin typeface="Calibri"/>
                <a:cs typeface="Calibri"/>
              </a:rPr>
              <a:t>и </a:t>
            </a:r>
            <a:r>
              <a:rPr sz="1800" b="1" spc="-3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FFFFFF"/>
                </a:solidFill>
                <a:latin typeface="Calibri"/>
                <a:cs typeface="Calibri"/>
              </a:rPr>
              <a:t>копию</a:t>
            </a:r>
            <a:r>
              <a:rPr sz="1800" b="1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FFFFFF"/>
                </a:solidFill>
                <a:latin typeface="Calibri"/>
                <a:cs typeface="Calibri"/>
              </a:rPr>
              <a:t>паспорта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43" name="object 43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7210043" y="4946675"/>
            <a:ext cx="3177158" cy="238429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66178" y="363750"/>
            <a:ext cx="9928984" cy="6932200"/>
            <a:chOff x="466178" y="358752"/>
            <a:chExt cx="9928984" cy="69322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86285" y="358752"/>
              <a:ext cx="9908877" cy="693220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163436" y="4712970"/>
              <a:ext cx="1840864" cy="1670050"/>
            </a:xfrm>
            <a:custGeom>
              <a:avLst/>
              <a:gdLst/>
              <a:ahLst/>
              <a:cxnLst/>
              <a:rect l="l" t="t" r="r" b="b"/>
              <a:pathLst>
                <a:path w="1840865" h="1670050">
                  <a:moveTo>
                    <a:pt x="920241" y="0"/>
                  </a:moveTo>
                  <a:lnTo>
                    <a:pt x="869761" y="1235"/>
                  </a:lnTo>
                  <a:lnTo>
                    <a:pt x="819990" y="4898"/>
                  </a:lnTo>
                  <a:lnTo>
                    <a:pt x="771000" y="10926"/>
                  </a:lnTo>
                  <a:lnTo>
                    <a:pt x="722861" y="19255"/>
                  </a:lnTo>
                  <a:lnTo>
                    <a:pt x="675642" y="29820"/>
                  </a:lnTo>
                  <a:lnTo>
                    <a:pt x="629416" y="42560"/>
                  </a:lnTo>
                  <a:lnTo>
                    <a:pt x="584250" y="57409"/>
                  </a:lnTo>
                  <a:lnTo>
                    <a:pt x="540217" y="74304"/>
                  </a:lnTo>
                  <a:lnTo>
                    <a:pt x="497385" y="93183"/>
                  </a:lnTo>
                  <a:lnTo>
                    <a:pt x="455826" y="113980"/>
                  </a:lnTo>
                  <a:lnTo>
                    <a:pt x="415609" y="136632"/>
                  </a:lnTo>
                  <a:lnTo>
                    <a:pt x="376805" y="161076"/>
                  </a:lnTo>
                  <a:lnTo>
                    <a:pt x="339485" y="187248"/>
                  </a:lnTo>
                  <a:lnTo>
                    <a:pt x="303717" y="215085"/>
                  </a:lnTo>
                  <a:lnTo>
                    <a:pt x="269573" y="244522"/>
                  </a:lnTo>
                  <a:lnTo>
                    <a:pt x="237123" y="275497"/>
                  </a:lnTo>
                  <a:lnTo>
                    <a:pt x="206436" y="307944"/>
                  </a:lnTo>
                  <a:lnTo>
                    <a:pt x="177584" y="341802"/>
                  </a:lnTo>
                  <a:lnTo>
                    <a:pt x="150637" y="377006"/>
                  </a:lnTo>
                  <a:lnTo>
                    <a:pt x="125664" y="413493"/>
                  </a:lnTo>
                  <a:lnTo>
                    <a:pt x="102736" y="451198"/>
                  </a:lnTo>
                  <a:lnTo>
                    <a:pt x="81923" y="490059"/>
                  </a:lnTo>
                  <a:lnTo>
                    <a:pt x="63296" y="530011"/>
                  </a:lnTo>
                  <a:lnTo>
                    <a:pt x="46924" y="570992"/>
                  </a:lnTo>
                  <a:lnTo>
                    <a:pt x="32879" y="612936"/>
                  </a:lnTo>
                  <a:lnTo>
                    <a:pt x="21230" y="655782"/>
                  </a:lnTo>
                  <a:lnTo>
                    <a:pt x="12047" y="699464"/>
                  </a:lnTo>
                  <a:lnTo>
                    <a:pt x="5401" y="743920"/>
                  </a:lnTo>
                  <a:lnTo>
                    <a:pt x="1362" y="789086"/>
                  </a:lnTo>
                  <a:lnTo>
                    <a:pt x="0" y="834898"/>
                  </a:lnTo>
                  <a:lnTo>
                    <a:pt x="1362" y="880697"/>
                  </a:lnTo>
                  <a:lnTo>
                    <a:pt x="5401" y="925851"/>
                  </a:lnTo>
                  <a:lnTo>
                    <a:pt x="12047" y="970296"/>
                  </a:lnTo>
                  <a:lnTo>
                    <a:pt x="21230" y="1013968"/>
                  </a:lnTo>
                  <a:lnTo>
                    <a:pt x="32879" y="1056804"/>
                  </a:lnTo>
                  <a:lnTo>
                    <a:pt x="46924" y="1098740"/>
                  </a:lnTo>
                  <a:lnTo>
                    <a:pt x="63296" y="1139712"/>
                  </a:lnTo>
                  <a:lnTo>
                    <a:pt x="81923" y="1179657"/>
                  </a:lnTo>
                  <a:lnTo>
                    <a:pt x="102736" y="1218511"/>
                  </a:lnTo>
                  <a:lnTo>
                    <a:pt x="125664" y="1256210"/>
                  </a:lnTo>
                  <a:lnTo>
                    <a:pt x="150637" y="1292690"/>
                  </a:lnTo>
                  <a:lnTo>
                    <a:pt x="177584" y="1327889"/>
                  </a:lnTo>
                  <a:lnTo>
                    <a:pt x="206436" y="1361742"/>
                  </a:lnTo>
                  <a:lnTo>
                    <a:pt x="237123" y="1394185"/>
                  </a:lnTo>
                  <a:lnTo>
                    <a:pt x="269573" y="1425155"/>
                  </a:lnTo>
                  <a:lnTo>
                    <a:pt x="303717" y="1454589"/>
                  </a:lnTo>
                  <a:lnTo>
                    <a:pt x="339485" y="1482422"/>
                  </a:lnTo>
                  <a:lnTo>
                    <a:pt x="376805" y="1508592"/>
                  </a:lnTo>
                  <a:lnTo>
                    <a:pt x="415609" y="1533033"/>
                  </a:lnTo>
                  <a:lnTo>
                    <a:pt x="455826" y="1555684"/>
                  </a:lnTo>
                  <a:lnTo>
                    <a:pt x="497385" y="1576479"/>
                  </a:lnTo>
                  <a:lnTo>
                    <a:pt x="540217" y="1595355"/>
                  </a:lnTo>
                  <a:lnTo>
                    <a:pt x="584250" y="1612250"/>
                  </a:lnTo>
                  <a:lnTo>
                    <a:pt x="629416" y="1627098"/>
                  </a:lnTo>
                  <a:lnTo>
                    <a:pt x="675642" y="1639836"/>
                  </a:lnTo>
                  <a:lnTo>
                    <a:pt x="722861" y="1650402"/>
                  </a:lnTo>
                  <a:lnTo>
                    <a:pt x="771000" y="1658730"/>
                  </a:lnTo>
                  <a:lnTo>
                    <a:pt x="819990" y="1664757"/>
                  </a:lnTo>
                  <a:lnTo>
                    <a:pt x="869761" y="1668421"/>
                  </a:lnTo>
                  <a:lnTo>
                    <a:pt x="920241" y="1669656"/>
                  </a:lnTo>
                  <a:lnTo>
                    <a:pt x="970734" y="1668421"/>
                  </a:lnTo>
                  <a:lnTo>
                    <a:pt x="1020515" y="1664757"/>
                  </a:lnTo>
                  <a:lnTo>
                    <a:pt x="1069514" y="1658730"/>
                  </a:lnTo>
                  <a:lnTo>
                    <a:pt x="1117661" y="1650402"/>
                  </a:lnTo>
                  <a:lnTo>
                    <a:pt x="1164885" y="1639836"/>
                  </a:lnTo>
                  <a:lnTo>
                    <a:pt x="1211116" y="1627098"/>
                  </a:lnTo>
                  <a:lnTo>
                    <a:pt x="1256285" y="1612250"/>
                  </a:lnTo>
                  <a:lnTo>
                    <a:pt x="1300321" y="1595355"/>
                  </a:lnTo>
                  <a:lnTo>
                    <a:pt x="1343154" y="1576479"/>
                  </a:lnTo>
                  <a:lnTo>
                    <a:pt x="1384713" y="1555684"/>
                  </a:lnTo>
                  <a:lnTo>
                    <a:pt x="1424930" y="1533033"/>
                  </a:lnTo>
                  <a:lnTo>
                    <a:pt x="1463732" y="1508592"/>
                  </a:lnTo>
                  <a:lnTo>
                    <a:pt x="1501051" y="1482422"/>
                  </a:lnTo>
                  <a:lnTo>
                    <a:pt x="1536817" y="1454589"/>
                  </a:lnTo>
                  <a:lnTo>
                    <a:pt x="1570958" y="1425155"/>
                  </a:lnTo>
                  <a:lnTo>
                    <a:pt x="1603405" y="1394185"/>
                  </a:lnTo>
                  <a:lnTo>
                    <a:pt x="1634087" y="1361742"/>
                  </a:lnTo>
                  <a:lnTo>
                    <a:pt x="1662935" y="1327889"/>
                  </a:lnTo>
                  <a:lnTo>
                    <a:pt x="1689879" y="1292690"/>
                  </a:lnTo>
                  <a:lnTo>
                    <a:pt x="1714848" y="1256210"/>
                  </a:lnTo>
                  <a:lnTo>
                    <a:pt x="1737771" y="1218511"/>
                  </a:lnTo>
                  <a:lnTo>
                    <a:pt x="1758580" y="1179657"/>
                  </a:lnTo>
                  <a:lnTo>
                    <a:pt x="1777203" y="1139712"/>
                  </a:lnTo>
                  <a:lnTo>
                    <a:pt x="1793571" y="1098740"/>
                  </a:lnTo>
                  <a:lnTo>
                    <a:pt x="1807613" y="1056804"/>
                  </a:lnTo>
                  <a:lnTo>
                    <a:pt x="1819259" y="1013968"/>
                  </a:lnTo>
                  <a:lnTo>
                    <a:pt x="1828440" y="970296"/>
                  </a:lnTo>
                  <a:lnTo>
                    <a:pt x="1835084" y="925851"/>
                  </a:lnTo>
                  <a:lnTo>
                    <a:pt x="1839122" y="880697"/>
                  </a:lnTo>
                  <a:lnTo>
                    <a:pt x="1840484" y="834898"/>
                  </a:lnTo>
                  <a:lnTo>
                    <a:pt x="1839122" y="789086"/>
                  </a:lnTo>
                  <a:lnTo>
                    <a:pt x="1835084" y="743920"/>
                  </a:lnTo>
                  <a:lnTo>
                    <a:pt x="1828440" y="699464"/>
                  </a:lnTo>
                  <a:lnTo>
                    <a:pt x="1819259" y="655782"/>
                  </a:lnTo>
                  <a:lnTo>
                    <a:pt x="1807613" y="612936"/>
                  </a:lnTo>
                  <a:lnTo>
                    <a:pt x="1793571" y="570992"/>
                  </a:lnTo>
                  <a:lnTo>
                    <a:pt x="1777203" y="530011"/>
                  </a:lnTo>
                  <a:lnTo>
                    <a:pt x="1758580" y="490059"/>
                  </a:lnTo>
                  <a:lnTo>
                    <a:pt x="1737771" y="451198"/>
                  </a:lnTo>
                  <a:lnTo>
                    <a:pt x="1714848" y="413493"/>
                  </a:lnTo>
                  <a:lnTo>
                    <a:pt x="1689879" y="377006"/>
                  </a:lnTo>
                  <a:lnTo>
                    <a:pt x="1662935" y="341802"/>
                  </a:lnTo>
                  <a:lnTo>
                    <a:pt x="1634087" y="307944"/>
                  </a:lnTo>
                  <a:lnTo>
                    <a:pt x="1603405" y="275497"/>
                  </a:lnTo>
                  <a:lnTo>
                    <a:pt x="1570958" y="244522"/>
                  </a:lnTo>
                  <a:lnTo>
                    <a:pt x="1536817" y="215085"/>
                  </a:lnTo>
                  <a:lnTo>
                    <a:pt x="1501051" y="187248"/>
                  </a:lnTo>
                  <a:lnTo>
                    <a:pt x="1463732" y="161076"/>
                  </a:lnTo>
                  <a:lnTo>
                    <a:pt x="1424930" y="136632"/>
                  </a:lnTo>
                  <a:lnTo>
                    <a:pt x="1384713" y="113980"/>
                  </a:lnTo>
                  <a:lnTo>
                    <a:pt x="1343154" y="93183"/>
                  </a:lnTo>
                  <a:lnTo>
                    <a:pt x="1300321" y="74304"/>
                  </a:lnTo>
                  <a:lnTo>
                    <a:pt x="1256285" y="57409"/>
                  </a:lnTo>
                  <a:lnTo>
                    <a:pt x="1211116" y="42560"/>
                  </a:lnTo>
                  <a:lnTo>
                    <a:pt x="1164885" y="29820"/>
                  </a:lnTo>
                  <a:lnTo>
                    <a:pt x="1117661" y="19255"/>
                  </a:lnTo>
                  <a:lnTo>
                    <a:pt x="1069514" y="10926"/>
                  </a:lnTo>
                  <a:lnTo>
                    <a:pt x="1020515" y="4898"/>
                  </a:lnTo>
                  <a:lnTo>
                    <a:pt x="970734" y="1235"/>
                  </a:lnTo>
                  <a:lnTo>
                    <a:pt x="920241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7163436" y="4712970"/>
              <a:ext cx="1840864" cy="1670050"/>
            </a:xfrm>
            <a:custGeom>
              <a:avLst/>
              <a:gdLst/>
              <a:ahLst/>
              <a:cxnLst/>
              <a:rect l="l" t="t" r="r" b="b"/>
              <a:pathLst>
                <a:path w="1840865" h="1670050">
                  <a:moveTo>
                    <a:pt x="0" y="834898"/>
                  </a:moveTo>
                  <a:lnTo>
                    <a:pt x="1362" y="789086"/>
                  </a:lnTo>
                  <a:lnTo>
                    <a:pt x="5401" y="743920"/>
                  </a:lnTo>
                  <a:lnTo>
                    <a:pt x="12047" y="699464"/>
                  </a:lnTo>
                  <a:lnTo>
                    <a:pt x="21230" y="655782"/>
                  </a:lnTo>
                  <a:lnTo>
                    <a:pt x="32879" y="612936"/>
                  </a:lnTo>
                  <a:lnTo>
                    <a:pt x="46924" y="570992"/>
                  </a:lnTo>
                  <a:lnTo>
                    <a:pt x="63296" y="530011"/>
                  </a:lnTo>
                  <a:lnTo>
                    <a:pt x="81923" y="490059"/>
                  </a:lnTo>
                  <a:lnTo>
                    <a:pt x="102736" y="451198"/>
                  </a:lnTo>
                  <a:lnTo>
                    <a:pt x="125664" y="413493"/>
                  </a:lnTo>
                  <a:lnTo>
                    <a:pt x="150637" y="377006"/>
                  </a:lnTo>
                  <a:lnTo>
                    <a:pt x="177584" y="341802"/>
                  </a:lnTo>
                  <a:lnTo>
                    <a:pt x="206436" y="307944"/>
                  </a:lnTo>
                  <a:lnTo>
                    <a:pt x="237123" y="275497"/>
                  </a:lnTo>
                  <a:lnTo>
                    <a:pt x="269573" y="244522"/>
                  </a:lnTo>
                  <a:lnTo>
                    <a:pt x="303717" y="215085"/>
                  </a:lnTo>
                  <a:lnTo>
                    <a:pt x="339485" y="187248"/>
                  </a:lnTo>
                  <a:lnTo>
                    <a:pt x="376805" y="161076"/>
                  </a:lnTo>
                  <a:lnTo>
                    <a:pt x="415609" y="136632"/>
                  </a:lnTo>
                  <a:lnTo>
                    <a:pt x="455826" y="113980"/>
                  </a:lnTo>
                  <a:lnTo>
                    <a:pt x="497385" y="93183"/>
                  </a:lnTo>
                  <a:lnTo>
                    <a:pt x="540217" y="74304"/>
                  </a:lnTo>
                  <a:lnTo>
                    <a:pt x="584250" y="57409"/>
                  </a:lnTo>
                  <a:lnTo>
                    <a:pt x="629416" y="42560"/>
                  </a:lnTo>
                  <a:lnTo>
                    <a:pt x="675642" y="29820"/>
                  </a:lnTo>
                  <a:lnTo>
                    <a:pt x="722861" y="19255"/>
                  </a:lnTo>
                  <a:lnTo>
                    <a:pt x="771000" y="10926"/>
                  </a:lnTo>
                  <a:lnTo>
                    <a:pt x="819990" y="4898"/>
                  </a:lnTo>
                  <a:lnTo>
                    <a:pt x="869761" y="1235"/>
                  </a:lnTo>
                  <a:lnTo>
                    <a:pt x="920241" y="0"/>
                  </a:lnTo>
                  <a:lnTo>
                    <a:pt x="970734" y="1235"/>
                  </a:lnTo>
                  <a:lnTo>
                    <a:pt x="1020515" y="4898"/>
                  </a:lnTo>
                  <a:lnTo>
                    <a:pt x="1069514" y="10926"/>
                  </a:lnTo>
                  <a:lnTo>
                    <a:pt x="1117661" y="19255"/>
                  </a:lnTo>
                  <a:lnTo>
                    <a:pt x="1164885" y="29820"/>
                  </a:lnTo>
                  <a:lnTo>
                    <a:pt x="1211116" y="42560"/>
                  </a:lnTo>
                  <a:lnTo>
                    <a:pt x="1256285" y="57409"/>
                  </a:lnTo>
                  <a:lnTo>
                    <a:pt x="1300321" y="74304"/>
                  </a:lnTo>
                  <a:lnTo>
                    <a:pt x="1343154" y="93183"/>
                  </a:lnTo>
                  <a:lnTo>
                    <a:pt x="1384713" y="113980"/>
                  </a:lnTo>
                  <a:lnTo>
                    <a:pt x="1424930" y="136632"/>
                  </a:lnTo>
                  <a:lnTo>
                    <a:pt x="1463732" y="161076"/>
                  </a:lnTo>
                  <a:lnTo>
                    <a:pt x="1501051" y="187248"/>
                  </a:lnTo>
                  <a:lnTo>
                    <a:pt x="1536817" y="215085"/>
                  </a:lnTo>
                  <a:lnTo>
                    <a:pt x="1570958" y="244522"/>
                  </a:lnTo>
                  <a:lnTo>
                    <a:pt x="1603405" y="275497"/>
                  </a:lnTo>
                  <a:lnTo>
                    <a:pt x="1634087" y="307944"/>
                  </a:lnTo>
                  <a:lnTo>
                    <a:pt x="1662935" y="341802"/>
                  </a:lnTo>
                  <a:lnTo>
                    <a:pt x="1689879" y="377006"/>
                  </a:lnTo>
                  <a:lnTo>
                    <a:pt x="1714848" y="413493"/>
                  </a:lnTo>
                  <a:lnTo>
                    <a:pt x="1737771" y="451198"/>
                  </a:lnTo>
                  <a:lnTo>
                    <a:pt x="1758580" y="490059"/>
                  </a:lnTo>
                  <a:lnTo>
                    <a:pt x="1777203" y="530011"/>
                  </a:lnTo>
                  <a:lnTo>
                    <a:pt x="1793571" y="570992"/>
                  </a:lnTo>
                  <a:lnTo>
                    <a:pt x="1807613" y="612936"/>
                  </a:lnTo>
                  <a:lnTo>
                    <a:pt x="1819259" y="655782"/>
                  </a:lnTo>
                  <a:lnTo>
                    <a:pt x="1828440" y="699464"/>
                  </a:lnTo>
                  <a:lnTo>
                    <a:pt x="1835084" y="743920"/>
                  </a:lnTo>
                  <a:lnTo>
                    <a:pt x="1839122" y="789086"/>
                  </a:lnTo>
                  <a:lnTo>
                    <a:pt x="1840484" y="834898"/>
                  </a:lnTo>
                  <a:lnTo>
                    <a:pt x="1839122" y="880697"/>
                  </a:lnTo>
                  <a:lnTo>
                    <a:pt x="1835084" y="925851"/>
                  </a:lnTo>
                  <a:lnTo>
                    <a:pt x="1828440" y="970296"/>
                  </a:lnTo>
                  <a:lnTo>
                    <a:pt x="1819259" y="1013968"/>
                  </a:lnTo>
                  <a:lnTo>
                    <a:pt x="1807613" y="1056804"/>
                  </a:lnTo>
                  <a:lnTo>
                    <a:pt x="1793571" y="1098740"/>
                  </a:lnTo>
                  <a:lnTo>
                    <a:pt x="1777203" y="1139712"/>
                  </a:lnTo>
                  <a:lnTo>
                    <a:pt x="1758580" y="1179657"/>
                  </a:lnTo>
                  <a:lnTo>
                    <a:pt x="1737771" y="1218511"/>
                  </a:lnTo>
                  <a:lnTo>
                    <a:pt x="1714848" y="1256210"/>
                  </a:lnTo>
                  <a:lnTo>
                    <a:pt x="1689879" y="1292690"/>
                  </a:lnTo>
                  <a:lnTo>
                    <a:pt x="1662935" y="1327889"/>
                  </a:lnTo>
                  <a:lnTo>
                    <a:pt x="1634087" y="1361742"/>
                  </a:lnTo>
                  <a:lnTo>
                    <a:pt x="1603405" y="1394185"/>
                  </a:lnTo>
                  <a:lnTo>
                    <a:pt x="1570958" y="1425155"/>
                  </a:lnTo>
                  <a:lnTo>
                    <a:pt x="1536817" y="1454589"/>
                  </a:lnTo>
                  <a:lnTo>
                    <a:pt x="1501051" y="1482422"/>
                  </a:lnTo>
                  <a:lnTo>
                    <a:pt x="1463732" y="1508592"/>
                  </a:lnTo>
                  <a:lnTo>
                    <a:pt x="1424930" y="1533033"/>
                  </a:lnTo>
                  <a:lnTo>
                    <a:pt x="1384713" y="1555684"/>
                  </a:lnTo>
                  <a:lnTo>
                    <a:pt x="1343154" y="1576479"/>
                  </a:lnTo>
                  <a:lnTo>
                    <a:pt x="1300321" y="1595355"/>
                  </a:lnTo>
                  <a:lnTo>
                    <a:pt x="1256285" y="1612250"/>
                  </a:lnTo>
                  <a:lnTo>
                    <a:pt x="1211116" y="1627098"/>
                  </a:lnTo>
                  <a:lnTo>
                    <a:pt x="1164885" y="1639836"/>
                  </a:lnTo>
                  <a:lnTo>
                    <a:pt x="1117661" y="1650402"/>
                  </a:lnTo>
                  <a:lnTo>
                    <a:pt x="1069514" y="1658730"/>
                  </a:lnTo>
                  <a:lnTo>
                    <a:pt x="1020515" y="1664757"/>
                  </a:lnTo>
                  <a:lnTo>
                    <a:pt x="970734" y="1668421"/>
                  </a:lnTo>
                  <a:lnTo>
                    <a:pt x="920241" y="1669656"/>
                  </a:lnTo>
                  <a:lnTo>
                    <a:pt x="869761" y="1668421"/>
                  </a:lnTo>
                  <a:lnTo>
                    <a:pt x="819990" y="1664757"/>
                  </a:lnTo>
                  <a:lnTo>
                    <a:pt x="771000" y="1658730"/>
                  </a:lnTo>
                  <a:lnTo>
                    <a:pt x="722861" y="1650402"/>
                  </a:lnTo>
                  <a:lnTo>
                    <a:pt x="675642" y="1639836"/>
                  </a:lnTo>
                  <a:lnTo>
                    <a:pt x="629416" y="1627098"/>
                  </a:lnTo>
                  <a:lnTo>
                    <a:pt x="584250" y="1612250"/>
                  </a:lnTo>
                  <a:lnTo>
                    <a:pt x="540217" y="1595355"/>
                  </a:lnTo>
                  <a:lnTo>
                    <a:pt x="497385" y="1576479"/>
                  </a:lnTo>
                  <a:lnTo>
                    <a:pt x="455826" y="1555684"/>
                  </a:lnTo>
                  <a:lnTo>
                    <a:pt x="415609" y="1533033"/>
                  </a:lnTo>
                  <a:lnTo>
                    <a:pt x="376805" y="1508592"/>
                  </a:lnTo>
                  <a:lnTo>
                    <a:pt x="339485" y="1482422"/>
                  </a:lnTo>
                  <a:lnTo>
                    <a:pt x="303717" y="1454589"/>
                  </a:lnTo>
                  <a:lnTo>
                    <a:pt x="269573" y="1425155"/>
                  </a:lnTo>
                  <a:lnTo>
                    <a:pt x="237123" y="1394185"/>
                  </a:lnTo>
                  <a:lnTo>
                    <a:pt x="206436" y="1361742"/>
                  </a:lnTo>
                  <a:lnTo>
                    <a:pt x="177584" y="1327889"/>
                  </a:lnTo>
                  <a:lnTo>
                    <a:pt x="150637" y="1292690"/>
                  </a:lnTo>
                  <a:lnTo>
                    <a:pt x="125664" y="1256210"/>
                  </a:lnTo>
                  <a:lnTo>
                    <a:pt x="102736" y="1218511"/>
                  </a:lnTo>
                  <a:lnTo>
                    <a:pt x="81923" y="1179657"/>
                  </a:lnTo>
                  <a:lnTo>
                    <a:pt x="63296" y="1139712"/>
                  </a:lnTo>
                  <a:lnTo>
                    <a:pt x="46924" y="1098740"/>
                  </a:lnTo>
                  <a:lnTo>
                    <a:pt x="32879" y="1056804"/>
                  </a:lnTo>
                  <a:lnTo>
                    <a:pt x="21230" y="1013968"/>
                  </a:lnTo>
                  <a:lnTo>
                    <a:pt x="12047" y="970296"/>
                  </a:lnTo>
                  <a:lnTo>
                    <a:pt x="5401" y="925851"/>
                  </a:lnTo>
                  <a:lnTo>
                    <a:pt x="1362" y="880697"/>
                  </a:lnTo>
                  <a:lnTo>
                    <a:pt x="0" y="834898"/>
                  </a:lnTo>
                  <a:close/>
                </a:path>
              </a:pathLst>
            </a:custGeom>
            <a:ln w="25400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7087236" y="1983740"/>
              <a:ext cx="1840864" cy="1670050"/>
            </a:xfrm>
            <a:custGeom>
              <a:avLst/>
              <a:gdLst/>
              <a:ahLst/>
              <a:cxnLst/>
              <a:rect l="l" t="t" r="r" b="b"/>
              <a:pathLst>
                <a:path w="1840865" h="1670050">
                  <a:moveTo>
                    <a:pt x="920242" y="0"/>
                  </a:moveTo>
                  <a:lnTo>
                    <a:pt x="869749" y="1235"/>
                  </a:lnTo>
                  <a:lnTo>
                    <a:pt x="819968" y="4898"/>
                  </a:lnTo>
                  <a:lnTo>
                    <a:pt x="770969" y="10926"/>
                  </a:lnTo>
                  <a:lnTo>
                    <a:pt x="722822" y="19255"/>
                  </a:lnTo>
                  <a:lnTo>
                    <a:pt x="675598" y="29820"/>
                  </a:lnTo>
                  <a:lnTo>
                    <a:pt x="629367" y="42560"/>
                  </a:lnTo>
                  <a:lnTo>
                    <a:pt x="584198" y="57409"/>
                  </a:lnTo>
                  <a:lnTo>
                    <a:pt x="540162" y="74304"/>
                  </a:lnTo>
                  <a:lnTo>
                    <a:pt x="497329" y="93183"/>
                  </a:lnTo>
                  <a:lnTo>
                    <a:pt x="455770" y="113980"/>
                  </a:lnTo>
                  <a:lnTo>
                    <a:pt x="415553" y="136632"/>
                  </a:lnTo>
                  <a:lnTo>
                    <a:pt x="376751" y="161076"/>
                  </a:lnTo>
                  <a:lnTo>
                    <a:pt x="339432" y="187248"/>
                  </a:lnTo>
                  <a:lnTo>
                    <a:pt x="303666" y="215085"/>
                  </a:lnTo>
                  <a:lnTo>
                    <a:pt x="269525" y="244522"/>
                  </a:lnTo>
                  <a:lnTo>
                    <a:pt x="237078" y="275497"/>
                  </a:lnTo>
                  <a:lnTo>
                    <a:pt x="206396" y="307944"/>
                  </a:lnTo>
                  <a:lnTo>
                    <a:pt x="177548" y="341802"/>
                  </a:lnTo>
                  <a:lnTo>
                    <a:pt x="150604" y="377006"/>
                  </a:lnTo>
                  <a:lnTo>
                    <a:pt x="125635" y="413493"/>
                  </a:lnTo>
                  <a:lnTo>
                    <a:pt x="102712" y="451198"/>
                  </a:lnTo>
                  <a:lnTo>
                    <a:pt x="81903" y="490059"/>
                  </a:lnTo>
                  <a:lnTo>
                    <a:pt x="63280" y="530011"/>
                  </a:lnTo>
                  <a:lnTo>
                    <a:pt x="46912" y="570992"/>
                  </a:lnTo>
                  <a:lnTo>
                    <a:pt x="32870" y="612936"/>
                  </a:lnTo>
                  <a:lnTo>
                    <a:pt x="21224" y="655782"/>
                  </a:lnTo>
                  <a:lnTo>
                    <a:pt x="12043" y="699464"/>
                  </a:lnTo>
                  <a:lnTo>
                    <a:pt x="5399" y="743920"/>
                  </a:lnTo>
                  <a:lnTo>
                    <a:pt x="1361" y="789086"/>
                  </a:lnTo>
                  <a:lnTo>
                    <a:pt x="0" y="834898"/>
                  </a:lnTo>
                  <a:lnTo>
                    <a:pt x="1361" y="880697"/>
                  </a:lnTo>
                  <a:lnTo>
                    <a:pt x="5399" y="925851"/>
                  </a:lnTo>
                  <a:lnTo>
                    <a:pt x="12043" y="970297"/>
                  </a:lnTo>
                  <a:lnTo>
                    <a:pt x="21224" y="1013969"/>
                  </a:lnTo>
                  <a:lnTo>
                    <a:pt x="32870" y="1056805"/>
                  </a:lnTo>
                  <a:lnTo>
                    <a:pt x="46912" y="1098742"/>
                  </a:lnTo>
                  <a:lnTo>
                    <a:pt x="63280" y="1139714"/>
                  </a:lnTo>
                  <a:lnTo>
                    <a:pt x="81903" y="1179659"/>
                  </a:lnTo>
                  <a:lnTo>
                    <a:pt x="102712" y="1218513"/>
                  </a:lnTo>
                  <a:lnTo>
                    <a:pt x="125635" y="1256213"/>
                  </a:lnTo>
                  <a:lnTo>
                    <a:pt x="150604" y="1292694"/>
                  </a:lnTo>
                  <a:lnTo>
                    <a:pt x="177548" y="1327893"/>
                  </a:lnTo>
                  <a:lnTo>
                    <a:pt x="206396" y="1361747"/>
                  </a:lnTo>
                  <a:lnTo>
                    <a:pt x="237078" y="1394191"/>
                  </a:lnTo>
                  <a:lnTo>
                    <a:pt x="269525" y="1425162"/>
                  </a:lnTo>
                  <a:lnTo>
                    <a:pt x="303666" y="1454596"/>
                  </a:lnTo>
                  <a:lnTo>
                    <a:pt x="339432" y="1482430"/>
                  </a:lnTo>
                  <a:lnTo>
                    <a:pt x="376751" y="1508600"/>
                  </a:lnTo>
                  <a:lnTo>
                    <a:pt x="415553" y="1533042"/>
                  </a:lnTo>
                  <a:lnTo>
                    <a:pt x="455770" y="1555693"/>
                  </a:lnTo>
                  <a:lnTo>
                    <a:pt x="497329" y="1576489"/>
                  </a:lnTo>
                  <a:lnTo>
                    <a:pt x="540162" y="1595366"/>
                  </a:lnTo>
                  <a:lnTo>
                    <a:pt x="584198" y="1612261"/>
                  </a:lnTo>
                  <a:lnTo>
                    <a:pt x="629367" y="1627109"/>
                  </a:lnTo>
                  <a:lnTo>
                    <a:pt x="675598" y="1639848"/>
                  </a:lnTo>
                  <a:lnTo>
                    <a:pt x="722822" y="1650414"/>
                  </a:lnTo>
                  <a:lnTo>
                    <a:pt x="770969" y="1658742"/>
                  </a:lnTo>
                  <a:lnTo>
                    <a:pt x="819968" y="1664770"/>
                  </a:lnTo>
                  <a:lnTo>
                    <a:pt x="869749" y="1668433"/>
                  </a:lnTo>
                  <a:lnTo>
                    <a:pt x="920242" y="1669669"/>
                  </a:lnTo>
                  <a:lnTo>
                    <a:pt x="970734" y="1668433"/>
                  </a:lnTo>
                  <a:lnTo>
                    <a:pt x="1020515" y="1664770"/>
                  </a:lnTo>
                  <a:lnTo>
                    <a:pt x="1069514" y="1658742"/>
                  </a:lnTo>
                  <a:lnTo>
                    <a:pt x="1117661" y="1650414"/>
                  </a:lnTo>
                  <a:lnTo>
                    <a:pt x="1164885" y="1639848"/>
                  </a:lnTo>
                  <a:lnTo>
                    <a:pt x="1211116" y="1627109"/>
                  </a:lnTo>
                  <a:lnTo>
                    <a:pt x="1256285" y="1612261"/>
                  </a:lnTo>
                  <a:lnTo>
                    <a:pt x="1300321" y="1595366"/>
                  </a:lnTo>
                  <a:lnTo>
                    <a:pt x="1343154" y="1576489"/>
                  </a:lnTo>
                  <a:lnTo>
                    <a:pt x="1384713" y="1555693"/>
                  </a:lnTo>
                  <a:lnTo>
                    <a:pt x="1424930" y="1533042"/>
                  </a:lnTo>
                  <a:lnTo>
                    <a:pt x="1463732" y="1508600"/>
                  </a:lnTo>
                  <a:lnTo>
                    <a:pt x="1501051" y="1482430"/>
                  </a:lnTo>
                  <a:lnTo>
                    <a:pt x="1536817" y="1454596"/>
                  </a:lnTo>
                  <a:lnTo>
                    <a:pt x="1570958" y="1425162"/>
                  </a:lnTo>
                  <a:lnTo>
                    <a:pt x="1603405" y="1394191"/>
                  </a:lnTo>
                  <a:lnTo>
                    <a:pt x="1634087" y="1361747"/>
                  </a:lnTo>
                  <a:lnTo>
                    <a:pt x="1662935" y="1327893"/>
                  </a:lnTo>
                  <a:lnTo>
                    <a:pt x="1689879" y="1292694"/>
                  </a:lnTo>
                  <a:lnTo>
                    <a:pt x="1714848" y="1256213"/>
                  </a:lnTo>
                  <a:lnTo>
                    <a:pt x="1737771" y="1218513"/>
                  </a:lnTo>
                  <a:lnTo>
                    <a:pt x="1758580" y="1179659"/>
                  </a:lnTo>
                  <a:lnTo>
                    <a:pt x="1777203" y="1139714"/>
                  </a:lnTo>
                  <a:lnTo>
                    <a:pt x="1793571" y="1098742"/>
                  </a:lnTo>
                  <a:lnTo>
                    <a:pt x="1807613" y="1056805"/>
                  </a:lnTo>
                  <a:lnTo>
                    <a:pt x="1819259" y="1013969"/>
                  </a:lnTo>
                  <a:lnTo>
                    <a:pt x="1828440" y="970297"/>
                  </a:lnTo>
                  <a:lnTo>
                    <a:pt x="1835084" y="925851"/>
                  </a:lnTo>
                  <a:lnTo>
                    <a:pt x="1839122" y="880697"/>
                  </a:lnTo>
                  <a:lnTo>
                    <a:pt x="1840484" y="834898"/>
                  </a:lnTo>
                  <a:lnTo>
                    <a:pt x="1839122" y="789086"/>
                  </a:lnTo>
                  <a:lnTo>
                    <a:pt x="1835084" y="743920"/>
                  </a:lnTo>
                  <a:lnTo>
                    <a:pt x="1828440" y="699464"/>
                  </a:lnTo>
                  <a:lnTo>
                    <a:pt x="1819259" y="655782"/>
                  </a:lnTo>
                  <a:lnTo>
                    <a:pt x="1807613" y="612936"/>
                  </a:lnTo>
                  <a:lnTo>
                    <a:pt x="1793571" y="570991"/>
                  </a:lnTo>
                  <a:lnTo>
                    <a:pt x="1777203" y="530011"/>
                  </a:lnTo>
                  <a:lnTo>
                    <a:pt x="1758580" y="490059"/>
                  </a:lnTo>
                  <a:lnTo>
                    <a:pt x="1737771" y="451198"/>
                  </a:lnTo>
                  <a:lnTo>
                    <a:pt x="1714848" y="413493"/>
                  </a:lnTo>
                  <a:lnTo>
                    <a:pt x="1689879" y="377006"/>
                  </a:lnTo>
                  <a:lnTo>
                    <a:pt x="1662935" y="341802"/>
                  </a:lnTo>
                  <a:lnTo>
                    <a:pt x="1634087" y="307944"/>
                  </a:lnTo>
                  <a:lnTo>
                    <a:pt x="1603405" y="275497"/>
                  </a:lnTo>
                  <a:lnTo>
                    <a:pt x="1570958" y="244522"/>
                  </a:lnTo>
                  <a:lnTo>
                    <a:pt x="1536817" y="215085"/>
                  </a:lnTo>
                  <a:lnTo>
                    <a:pt x="1501051" y="187248"/>
                  </a:lnTo>
                  <a:lnTo>
                    <a:pt x="1463732" y="161076"/>
                  </a:lnTo>
                  <a:lnTo>
                    <a:pt x="1424930" y="136632"/>
                  </a:lnTo>
                  <a:lnTo>
                    <a:pt x="1384713" y="113980"/>
                  </a:lnTo>
                  <a:lnTo>
                    <a:pt x="1343154" y="93183"/>
                  </a:lnTo>
                  <a:lnTo>
                    <a:pt x="1300321" y="74304"/>
                  </a:lnTo>
                  <a:lnTo>
                    <a:pt x="1256285" y="57409"/>
                  </a:lnTo>
                  <a:lnTo>
                    <a:pt x="1211116" y="42560"/>
                  </a:lnTo>
                  <a:lnTo>
                    <a:pt x="1164885" y="29820"/>
                  </a:lnTo>
                  <a:lnTo>
                    <a:pt x="1117661" y="19255"/>
                  </a:lnTo>
                  <a:lnTo>
                    <a:pt x="1069514" y="10926"/>
                  </a:lnTo>
                  <a:lnTo>
                    <a:pt x="1020515" y="4898"/>
                  </a:lnTo>
                  <a:lnTo>
                    <a:pt x="970734" y="1235"/>
                  </a:lnTo>
                  <a:lnTo>
                    <a:pt x="920242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7087236" y="1983740"/>
              <a:ext cx="1840864" cy="1670050"/>
            </a:xfrm>
            <a:custGeom>
              <a:avLst/>
              <a:gdLst/>
              <a:ahLst/>
              <a:cxnLst/>
              <a:rect l="l" t="t" r="r" b="b"/>
              <a:pathLst>
                <a:path w="1840865" h="1670050">
                  <a:moveTo>
                    <a:pt x="0" y="834898"/>
                  </a:moveTo>
                  <a:lnTo>
                    <a:pt x="1361" y="789086"/>
                  </a:lnTo>
                  <a:lnTo>
                    <a:pt x="5399" y="743920"/>
                  </a:lnTo>
                  <a:lnTo>
                    <a:pt x="12043" y="699464"/>
                  </a:lnTo>
                  <a:lnTo>
                    <a:pt x="21224" y="655782"/>
                  </a:lnTo>
                  <a:lnTo>
                    <a:pt x="32870" y="612936"/>
                  </a:lnTo>
                  <a:lnTo>
                    <a:pt x="46912" y="570992"/>
                  </a:lnTo>
                  <a:lnTo>
                    <a:pt x="63280" y="530011"/>
                  </a:lnTo>
                  <a:lnTo>
                    <a:pt x="81903" y="490059"/>
                  </a:lnTo>
                  <a:lnTo>
                    <a:pt x="102712" y="451198"/>
                  </a:lnTo>
                  <a:lnTo>
                    <a:pt x="125635" y="413493"/>
                  </a:lnTo>
                  <a:lnTo>
                    <a:pt x="150604" y="377006"/>
                  </a:lnTo>
                  <a:lnTo>
                    <a:pt x="177548" y="341802"/>
                  </a:lnTo>
                  <a:lnTo>
                    <a:pt x="206396" y="307944"/>
                  </a:lnTo>
                  <a:lnTo>
                    <a:pt x="237078" y="275497"/>
                  </a:lnTo>
                  <a:lnTo>
                    <a:pt x="269525" y="244522"/>
                  </a:lnTo>
                  <a:lnTo>
                    <a:pt x="303666" y="215085"/>
                  </a:lnTo>
                  <a:lnTo>
                    <a:pt x="339432" y="187248"/>
                  </a:lnTo>
                  <a:lnTo>
                    <a:pt x="376751" y="161076"/>
                  </a:lnTo>
                  <a:lnTo>
                    <a:pt x="415553" y="136632"/>
                  </a:lnTo>
                  <a:lnTo>
                    <a:pt x="455770" y="113980"/>
                  </a:lnTo>
                  <a:lnTo>
                    <a:pt x="497329" y="93183"/>
                  </a:lnTo>
                  <a:lnTo>
                    <a:pt x="540162" y="74304"/>
                  </a:lnTo>
                  <a:lnTo>
                    <a:pt x="584198" y="57409"/>
                  </a:lnTo>
                  <a:lnTo>
                    <a:pt x="629367" y="42560"/>
                  </a:lnTo>
                  <a:lnTo>
                    <a:pt x="675598" y="29820"/>
                  </a:lnTo>
                  <a:lnTo>
                    <a:pt x="722822" y="19255"/>
                  </a:lnTo>
                  <a:lnTo>
                    <a:pt x="770969" y="10926"/>
                  </a:lnTo>
                  <a:lnTo>
                    <a:pt x="819968" y="4898"/>
                  </a:lnTo>
                  <a:lnTo>
                    <a:pt x="869749" y="1235"/>
                  </a:lnTo>
                  <a:lnTo>
                    <a:pt x="920242" y="0"/>
                  </a:lnTo>
                  <a:lnTo>
                    <a:pt x="970734" y="1235"/>
                  </a:lnTo>
                  <a:lnTo>
                    <a:pt x="1020515" y="4898"/>
                  </a:lnTo>
                  <a:lnTo>
                    <a:pt x="1069514" y="10926"/>
                  </a:lnTo>
                  <a:lnTo>
                    <a:pt x="1117661" y="19255"/>
                  </a:lnTo>
                  <a:lnTo>
                    <a:pt x="1164885" y="29820"/>
                  </a:lnTo>
                  <a:lnTo>
                    <a:pt x="1211116" y="42560"/>
                  </a:lnTo>
                  <a:lnTo>
                    <a:pt x="1256285" y="57409"/>
                  </a:lnTo>
                  <a:lnTo>
                    <a:pt x="1300321" y="74304"/>
                  </a:lnTo>
                  <a:lnTo>
                    <a:pt x="1343154" y="93183"/>
                  </a:lnTo>
                  <a:lnTo>
                    <a:pt x="1384713" y="113980"/>
                  </a:lnTo>
                  <a:lnTo>
                    <a:pt x="1424930" y="136632"/>
                  </a:lnTo>
                  <a:lnTo>
                    <a:pt x="1463732" y="161076"/>
                  </a:lnTo>
                  <a:lnTo>
                    <a:pt x="1501051" y="187248"/>
                  </a:lnTo>
                  <a:lnTo>
                    <a:pt x="1536817" y="215085"/>
                  </a:lnTo>
                  <a:lnTo>
                    <a:pt x="1570958" y="244522"/>
                  </a:lnTo>
                  <a:lnTo>
                    <a:pt x="1603405" y="275497"/>
                  </a:lnTo>
                  <a:lnTo>
                    <a:pt x="1634087" y="307944"/>
                  </a:lnTo>
                  <a:lnTo>
                    <a:pt x="1662935" y="341802"/>
                  </a:lnTo>
                  <a:lnTo>
                    <a:pt x="1689879" y="377006"/>
                  </a:lnTo>
                  <a:lnTo>
                    <a:pt x="1714848" y="413493"/>
                  </a:lnTo>
                  <a:lnTo>
                    <a:pt x="1737771" y="451198"/>
                  </a:lnTo>
                  <a:lnTo>
                    <a:pt x="1758580" y="490059"/>
                  </a:lnTo>
                  <a:lnTo>
                    <a:pt x="1777203" y="530011"/>
                  </a:lnTo>
                  <a:lnTo>
                    <a:pt x="1793571" y="570991"/>
                  </a:lnTo>
                  <a:lnTo>
                    <a:pt x="1807613" y="612936"/>
                  </a:lnTo>
                  <a:lnTo>
                    <a:pt x="1819259" y="655782"/>
                  </a:lnTo>
                  <a:lnTo>
                    <a:pt x="1828440" y="699464"/>
                  </a:lnTo>
                  <a:lnTo>
                    <a:pt x="1835084" y="743920"/>
                  </a:lnTo>
                  <a:lnTo>
                    <a:pt x="1839122" y="789086"/>
                  </a:lnTo>
                  <a:lnTo>
                    <a:pt x="1840484" y="834898"/>
                  </a:lnTo>
                  <a:lnTo>
                    <a:pt x="1839122" y="880697"/>
                  </a:lnTo>
                  <a:lnTo>
                    <a:pt x="1835084" y="925851"/>
                  </a:lnTo>
                  <a:lnTo>
                    <a:pt x="1828440" y="970297"/>
                  </a:lnTo>
                  <a:lnTo>
                    <a:pt x="1819259" y="1013969"/>
                  </a:lnTo>
                  <a:lnTo>
                    <a:pt x="1807613" y="1056805"/>
                  </a:lnTo>
                  <a:lnTo>
                    <a:pt x="1793571" y="1098742"/>
                  </a:lnTo>
                  <a:lnTo>
                    <a:pt x="1777203" y="1139714"/>
                  </a:lnTo>
                  <a:lnTo>
                    <a:pt x="1758580" y="1179659"/>
                  </a:lnTo>
                  <a:lnTo>
                    <a:pt x="1737771" y="1218513"/>
                  </a:lnTo>
                  <a:lnTo>
                    <a:pt x="1714848" y="1256213"/>
                  </a:lnTo>
                  <a:lnTo>
                    <a:pt x="1689879" y="1292694"/>
                  </a:lnTo>
                  <a:lnTo>
                    <a:pt x="1662935" y="1327893"/>
                  </a:lnTo>
                  <a:lnTo>
                    <a:pt x="1634087" y="1361747"/>
                  </a:lnTo>
                  <a:lnTo>
                    <a:pt x="1603405" y="1394191"/>
                  </a:lnTo>
                  <a:lnTo>
                    <a:pt x="1570958" y="1425162"/>
                  </a:lnTo>
                  <a:lnTo>
                    <a:pt x="1536817" y="1454596"/>
                  </a:lnTo>
                  <a:lnTo>
                    <a:pt x="1501051" y="1482430"/>
                  </a:lnTo>
                  <a:lnTo>
                    <a:pt x="1463732" y="1508600"/>
                  </a:lnTo>
                  <a:lnTo>
                    <a:pt x="1424930" y="1533042"/>
                  </a:lnTo>
                  <a:lnTo>
                    <a:pt x="1384713" y="1555693"/>
                  </a:lnTo>
                  <a:lnTo>
                    <a:pt x="1343154" y="1576489"/>
                  </a:lnTo>
                  <a:lnTo>
                    <a:pt x="1300321" y="1595366"/>
                  </a:lnTo>
                  <a:lnTo>
                    <a:pt x="1256285" y="1612261"/>
                  </a:lnTo>
                  <a:lnTo>
                    <a:pt x="1211116" y="1627109"/>
                  </a:lnTo>
                  <a:lnTo>
                    <a:pt x="1164885" y="1639848"/>
                  </a:lnTo>
                  <a:lnTo>
                    <a:pt x="1117661" y="1650414"/>
                  </a:lnTo>
                  <a:lnTo>
                    <a:pt x="1069514" y="1658742"/>
                  </a:lnTo>
                  <a:lnTo>
                    <a:pt x="1020515" y="1664770"/>
                  </a:lnTo>
                  <a:lnTo>
                    <a:pt x="970734" y="1668433"/>
                  </a:lnTo>
                  <a:lnTo>
                    <a:pt x="920242" y="1669669"/>
                  </a:lnTo>
                  <a:lnTo>
                    <a:pt x="869749" y="1668433"/>
                  </a:lnTo>
                  <a:lnTo>
                    <a:pt x="819968" y="1664770"/>
                  </a:lnTo>
                  <a:lnTo>
                    <a:pt x="770969" y="1658742"/>
                  </a:lnTo>
                  <a:lnTo>
                    <a:pt x="722822" y="1650414"/>
                  </a:lnTo>
                  <a:lnTo>
                    <a:pt x="675598" y="1639848"/>
                  </a:lnTo>
                  <a:lnTo>
                    <a:pt x="629367" y="1627109"/>
                  </a:lnTo>
                  <a:lnTo>
                    <a:pt x="584198" y="1612261"/>
                  </a:lnTo>
                  <a:lnTo>
                    <a:pt x="540162" y="1595366"/>
                  </a:lnTo>
                  <a:lnTo>
                    <a:pt x="497329" y="1576489"/>
                  </a:lnTo>
                  <a:lnTo>
                    <a:pt x="455770" y="1555693"/>
                  </a:lnTo>
                  <a:lnTo>
                    <a:pt x="415553" y="1533042"/>
                  </a:lnTo>
                  <a:lnTo>
                    <a:pt x="376751" y="1508600"/>
                  </a:lnTo>
                  <a:lnTo>
                    <a:pt x="339432" y="1482430"/>
                  </a:lnTo>
                  <a:lnTo>
                    <a:pt x="303666" y="1454596"/>
                  </a:lnTo>
                  <a:lnTo>
                    <a:pt x="269525" y="1425162"/>
                  </a:lnTo>
                  <a:lnTo>
                    <a:pt x="237078" y="1394191"/>
                  </a:lnTo>
                  <a:lnTo>
                    <a:pt x="206396" y="1361747"/>
                  </a:lnTo>
                  <a:lnTo>
                    <a:pt x="177548" y="1327893"/>
                  </a:lnTo>
                  <a:lnTo>
                    <a:pt x="150604" y="1292694"/>
                  </a:lnTo>
                  <a:lnTo>
                    <a:pt x="125635" y="1256213"/>
                  </a:lnTo>
                  <a:lnTo>
                    <a:pt x="102712" y="1218513"/>
                  </a:lnTo>
                  <a:lnTo>
                    <a:pt x="81903" y="1179659"/>
                  </a:lnTo>
                  <a:lnTo>
                    <a:pt x="63280" y="1139714"/>
                  </a:lnTo>
                  <a:lnTo>
                    <a:pt x="46912" y="1098742"/>
                  </a:lnTo>
                  <a:lnTo>
                    <a:pt x="32870" y="1056805"/>
                  </a:lnTo>
                  <a:lnTo>
                    <a:pt x="21224" y="1013969"/>
                  </a:lnTo>
                  <a:lnTo>
                    <a:pt x="12043" y="970297"/>
                  </a:lnTo>
                  <a:lnTo>
                    <a:pt x="5399" y="925851"/>
                  </a:lnTo>
                  <a:lnTo>
                    <a:pt x="1361" y="880697"/>
                  </a:lnTo>
                  <a:lnTo>
                    <a:pt x="0" y="834898"/>
                  </a:lnTo>
                  <a:close/>
                </a:path>
              </a:pathLst>
            </a:custGeom>
            <a:ln w="25399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2527300" y="4709286"/>
              <a:ext cx="1840864" cy="1670050"/>
            </a:xfrm>
            <a:custGeom>
              <a:avLst/>
              <a:gdLst/>
              <a:ahLst/>
              <a:cxnLst/>
              <a:rect l="l" t="t" r="r" b="b"/>
              <a:pathLst>
                <a:path w="1840864" h="1670050">
                  <a:moveTo>
                    <a:pt x="920241" y="0"/>
                  </a:moveTo>
                  <a:lnTo>
                    <a:pt x="869749" y="1235"/>
                  </a:lnTo>
                  <a:lnTo>
                    <a:pt x="819968" y="4898"/>
                  </a:lnTo>
                  <a:lnTo>
                    <a:pt x="770969" y="10926"/>
                  </a:lnTo>
                  <a:lnTo>
                    <a:pt x="722822" y="19254"/>
                  </a:lnTo>
                  <a:lnTo>
                    <a:pt x="675598" y="29820"/>
                  </a:lnTo>
                  <a:lnTo>
                    <a:pt x="629367" y="42559"/>
                  </a:lnTo>
                  <a:lnTo>
                    <a:pt x="584198" y="57407"/>
                  </a:lnTo>
                  <a:lnTo>
                    <a:pt x="540162" y="74302"/>
                  </a:lnTo>
                  <a:lnTo>
                    <a:pt x="497329" y="93179"/>
                  </a:lnTo>
                  <a:lnTo>
                    <a:pt x="455770" y="113975"/>
                  </a:lnTo>
                  <a:lnTo>
                    <a:pt x="415553" y="136626"/>
                  </a:lnTo>
                  <a:lnTo>
                    <a:pt x="376751" y="161068"/>
                  </a:lnTo>
                  <a:lnTo>
                    <a:pt x="339432" y="187238"/>
                  </a:lnTo>
                  <a:lnTo>
                    <a:pt x="303666" y="215072"/>
                  </a:lnTo>
                  <a:lnTo>
                    <a:pt x="269525" y="244506"/>
                  </a:lnTo>
                  <a:lnTo>
                    <a:pt x="237078" y="275477"/>
                  </a:lnTo>
                  <a:lnTo>
                    <a:pt x="206396" y="307921"/>
                  </a:lnTo>
                  <a:lnTo>
                    <a:pt x="177548" y="341775"/>
                  </a:lnTo>
                  <a:lnTo>
                    <a:pt x="150604" y="376974"/>
                  </a:lnTo>
                  <a:lnTo>
                    <a:pt x="125635" y="413455"/>
                  </a:lnTo>
                  <a:lnTo>
                    <a:pt x="102712" y="451155"/>
                  </a:lnTo>
                  <a:lnTo>
                    <a:pt x="81903" y="490009"/>
                  </a:lnTo>
                  <a:lnTo>
                    <a:pt x="63280" y="529954"/>
                  </a:lnTo>
                  <a:lnTo>
                    <a:pt x="46912" y="570926"/>
                  </a:lnTo>
                  <a:lnTo>
                    <a:pt x="32870" y="612863"/>
                  </a:lnTo>
                  <a:lnTo>
                    <a:pt x="21224" y="655699"/>
                  </a:lnTo>
                  <a:lnTo>
                    <a:pt x="12043" y="699371"/>
                  </a:lnTo>
                  <a:lnTo>
                    <a:pt x="5399" y="743817"/>
                  </a:lnTo>
                  <a:lnTo>
                    <a:pt x="1361" y="788971"/>
                  </a:lnTo>
                  <a:lnTo>
                    <a:pt x="0" y="834770"/>
                  </a:lnTo>
                  <a:lnTo>
                    <a:pt x="1361" y="880570"/>
                  </a:lnTo>
                  <a:lnTo>
                    <a:pt x="5399" y="925725"/>
                  </a:lnTo>
                  <a:lnTo>
                    <a:pt x="12043" y="970171"/>
                  </a:lnTo>
                  <a:lnTo>
                    <a:pt x="21224" y="1013845"/>
                  </a:lnTo>
                  <a:lnTo>
                    <a:pt x="32870" y="1056682"/>
                  </a:lnTo>
                  <a:lnTo>
                    <a:pt x="46912" y="1098620"/>
                  </a:lnTo>
                  <a:lnTo>
                    <a:pt x="63280" y="1139594"/>
                  </a:lnTo>
                  <a:lnTo>
                    <a:pt x="81903" y="1179541"/>
                  </a:lnTo>
                  <a:lnTo>
                    <a:pt x="102712" y="1218397"/>
                  </a:lnTo>
                  <a:lnTo>
                    <a:pt x="125635" y="1256099"/>
                  </a:lnTo>
                  <a:lnTo>
                    <a:pt x="150604" y="1292583"/>
                  </a:lnTo>
                  <a:lnTo>
                    <a:pt x="177548" y="1327784"/>
                  </a:lnTo>
                  <a:lnTo>
                    <a:pt x="206396" y="1361640"/>
                  </a:lnTo>
                  <a:lnTo>
                    <a:pt x="237078" y="1394087"/>
                  </a:lnTo>
                  <a:lnTo>
                    <a:pt x="269525" y="1425060"/>
                  </a:lnTo>
                  <a:lnTo>
                    <a:pt x="303666" y="1454497"/>
                  </a:lnTo>
                  <a:lnTo>
                    <a:pt x="339432" y="1482334"/>
                  </a:lnTo>
                  <a:lnTo>
                    <a:pt x="376751" y="1508506"/>
                  </a:lnTo>
                  <a:lnTo>
                    <a:pt x="415553" y="1532951"/>
                  </a:lnTo>
                  <a:lnTo>
                    <a:pt x="455770" y="1555604"/>
                  </a:lnTo>
                  <a:lnTo>
                    <a:pt x="497329" y="1576402"/>
                  </a:lnTo>
                  <a:lnTo>
                    <a:pt x="540162" y="1595281"/>
                  </a:lnTo>
                  <a:lnTo>
                    <a:pt x="584198" y="1612177"/>
                  </a:lnTo>
                  <a:lnTo>
                    <a:pt x="629367" y="1627028"/>
                  </a:lnTo>
                  <a:lnTo>
                    <a:pt x="675598" y="1639768"/>
                  </a:lnTo>
                  <a:lnTo>
                    <a:pt x="722822" y="1650335"/>
                  </a:lnTo>
                  <a:lnTo>
                    <a:pt x="770969" y="1658665"/>
                  </a:lnTo>
                  <a:lnTo>
                    <a:pt x="819968" y="1664693"/>
                  </a:lnTo>
                  <a:lnTo>
                    <a:pt x="869749" y="1668357"/>
                  </a:lnTo>
                  <a:lnTo>
                    <a:pt x="920241" y="1669592"/>
                  </a:lnTo>
                  <a:lnTo>
                    <a:pt x="970734" y="1668357"/>
                  </a:lnTo>
                  <a:lnTo>
                    <a:pt x="1020515" y="1664693"/>
                  </a:lnTo>
                  <a:lnTo>
                    <a:pt x="1069514" y="1658665"/>
                  </a:lnTo>
                  <a:lnTo>
                    <a:pt x="1117661" y="1650335"/>
                  </a:lnTo>
                  <a:lnTo>
                    <a:pt x="1164885" y="1639768"/>
                  </a:lnTo>
                  <a:lnTo>
                    <a:pt x="1211116" y="1627028"/>
                  </a:lnTo>
                  <a:lnTo>
                    <a:pt x="1256285" y="1612177"/>
                  </a:lnTo>
                  <a:lnTo>
                    <a:pt x="1300321" y="1595281"/>
                  </a:lnTo>
                  <a:lnTo>
                    <a:pt x="1343154" y="1576402"/>
                  </a:lnTo>
                  <a:lnTo>
                    <a:pt x="1384713" y="1555604"/>
                  </a:lnTo>
                  <a:lnTo>
                    <a:pt x="1424930" y="1532951"/>
                  </a:lnTo>
                  <a:lnTo>
                    <a:pt x="1463732" y="1508506"/>
                  </a:lnTo>
                  <a:lnTo>
                    <a:pt x="1501051" y="1482334"/>
                  </a:lnTo>
                  <a:lnTo>
                    <a:pt x="1536817" y="1454497"/>
                  </a:lnTo>
                  <a:lnTo>
                    <a:pt x="1570958" y="1425060"/>
                  </a:lnTo>
                  <a:lnTo>
                    <a:pt x="1603405" y="1394087"/>
                  </a:lnTo>
                  <a:lnTo>
                    <a:pt x="1634087" y="1361640"/>
                  </a:lnTo>
                  <a:lnTo>
                    <a:pt x="1662935" y="1327784"/>
                  </a:lnTo>
                  <a:lnTo>
                    <a:pt x="1689879" y="1292583"/>
                  </a:lnTo>
                  <a:lnTo>
                    <a:pt x="1714848" y="1256099"/>
                  </a:lnTo>
                  <a:lnTo>
                    <a:pt x="1737771" y="1218397"/>
                  </a:lnTo>
                  <a:lnTo>
                    <a:pt x="1758580" y="1179541"/>
                  </a:lnTo>
                  <a:lnTo>
                    <a:pt x="1777203" y="1139594"/>
                  </a:lnTo>
                  <a:lnTo>
                    <a:pt x="1793571" y="1098620"/>
                  </a:lnTo>
                  <a:lnTo>
                    <a:pt x="1807613" y="1056682"/>
                  </a:lnTo>
                  <a:lnTo>
                    <a:pt x="1819259" y="1013845"/>
                  </a:lnTo>
                  <a:lnTo>
                    <a:pt x="1828440" y="970171"/>
                  </a:lnTo>
                  <a:lnTo>
                    <a:pt x="1835084" y="925725"/>
                  </a:lnTo>
                  <a:lnTo>
                    <a:pt x="1839122" y="880570"/>
                  </a:lnTo>
                  <a:lnTo>
                    <a:pt x="1840484" y="834770"/>
                  </a:lnTo>
                  <a:lnTo>
                    <a:pt x="1839122" y="788971"/>
                  </a:lnTo>
                  <a:lnTo>
                    <a:pt x="1835084" y="743817"/>
                  </a:lnTo>
                  <a:lnTo>
                    <a:pt x="1828440" y="699371"/>
                  </a:lnTo>
                  <a:lnTo>
                    <a:pt x="1819259" y="655699"/>
                  </a:lnTo>
                  <a:lnTo>
                    <a:pt x="1807613" y="612863"/>
                  </a:lnTo>
                  <a:lnTo>
                    <a:pt x="1793571" y="570926"/>
                  </a:lnTo>
                  <a:lnTo>
                    <a:pt x="1777203" y="529954"/>
                  </a:lnTo>
                  <a:lnTo>
                    <a:pt x="1758580" y="490009"/>
                  </a:lnTo>
                  <a:lnTo>
                    <a:pt x="1737771" y="451155"/>
                  </a:lnTo>
                  <a:lnTo>
                    <a:pt x="1714848" y="413455"/>
                  </a:lnTo>
                  <a:lnTo>
                    <a:pt x="1689879" y="376974"/>
                  </a:lnTo>
                  <a:lnTo>
                    <a:pt x="1662935" y="341775"/>
                  </a:lnTo>
                  <a:lnTo>
                    <a:pt x="1634087" y="307921"/>
                  </a:lnTo>
                  <a:lnTo>
                    <a:pt x="1603405" y="275477"/>
                  </a:lnTo>
                  <a:lnTo>
                    <a:pt x="1570958" y="244506"/>
                  </a:lnTo>
                  <a:lnTo>
                    <a:pt x="1536817" y="215072"/>
                  </a:lnTo>
                  <a:lnTo>
                    <a:pt x="1501051" y="187238"/>
                  </a:lnTo>
                  <a:lnTo>
                    <a:pt x="1463732" y="161068"/>
                  </a:lnTo>
                  <a:lnTo>
                    <a:pt x="1424930" y="136626"/>
                  </a:lnTo>
                  <a:lnTo>
                    <a:pt x="1384713" y="113975"/>
                  </a:lnTo>
                  <a:lnTo>
                    <a:pt x="1343154" y="93179"/>
                  </a:lnTo>
                  <a:lnTo>
                    <a:pt x="1300321" y="74302"/>
                  </a:lnTo>
                  <a:lnTo>
                    <a:pt x="1256285" y="57407"/>
                  </a:lnTo>
                  <a:lnTo>
                    <a:pt x="1211116" y="42559"/>
                  </a:lnTo>
                  <a:lnTo>
                    <a:pt x="1164885" y="29820"/>
                  </a:lnTo>
                  <a:lnTo>
                    <a:pt x="1117661" y="19254"/>
                  </a:lnTo>
                  <a:lnTo>
                    <a:pt x="1069514" y="10926"/>
                  </a:lnTo>
                  <a:lnTo>
                    <a:pt x="1020515" y="4898"/>
                  </a:lnTo>
                  <a:lnTo>
                    <a:pt x="970734" y="1235"/>
                  </a:lnTo>
                  <a:lnTo>
                    <a:pt x="920241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2515236" y="4709286"/>
              <a:ext cx="1840864" cy="1670050"/>
            </a:xfrm>
            <a:custGeom>
              <a:avLst/>
              <a:gdLst/>
              <a:ahLst/>
              <a:cxnLst/>
              <a:rect l="l" t="t" r="r" b="b"/>
              <a:pathLst>
                <a:path w="1840864" h="1670050">
                  <a:moveTo>
                    <a:pt x="0" y="834770"/>
                  </a:moveTo>
                  <a:lnTo>
                    <a:pt x="1361" y="788971"/>
                  </a:lnTo>
                  <a:lnTo>
                    <a:pt x="5399" y="743817"/>
                  </a:lnTo>
                  <a:lnTo>
                    <a:pt x="12043" y="699371"/>
                  </a:lnTo>
                  <a:lnTo>
                    <a:pt x="21224" y="655699"/>
                  </a:lnTo>
                  <a:lnTo>
                    <a:pt x="32870" y="612863"/>
                  </a:lnTo>
                  <a:lnTo>
                    <a:pt x="46912" y="570926"/>
                  </a:lnTo>
                  <a:lnTo>
                    <a:pt x="63280" y="529954"/>
                  </a:lnTo>
                  <a:lnTo>
                    <a:pt x="81903" y="490009"/>
                  </a:lnTo>
                  <a:lnTo>
                    <a:pt x="102712" y="451155"/>
                  </a:lnTo>
                  <a:lnTo>
                    <a:pt x="125635" y="413455"/>
                  </a:lnTo>
                  <a:lnTo>
                    <a:pt x="150604" y="376974"/>
                  </a:lnTo>
                  <a:lnTo>
                    <a:pt x="177548" y="341775"/>
                  </a:lnTo>
                  <a:lnTo>
                    <a:pt x="206396" y="307921"/>
                  </a:lnTo>
                  <a:lnTo>
                    <a:pt x="237078" y="275477"/>
                  </a:lnTo>
                  <a:lnTo>
                    <a:pt x="269525" y="244506"/>
                  </a:lnTo>
                  <a:lnTo>
                    <a:pt x="303666" y="215072"/>
                  </a:lnTo>
                  <a:lnTo>
                    <a:pt x="339432" y="187238"/>
                  </a:lnTo>
                  <a:lnTo>
                    <a:pt x="376751" y="161068"/>
                  </a:lnTo>
                  <a:lnTo>
                    <a:pt x="415553" y="136626"/>
                  </a:lnTo>
                  <a:lnTo>
                    <a:pt x="455770" y="113975"/>
                  </a:lnTo>
                  <a:lnTo>
                    <a:pt x="497329" y="93179"/>
                  </a:lnTo>
                  <a:lnTo>
                    <a:pt x="540162" y="74302"/>
                  </a:lnTo>
                  <a:lnTo>
                    <a:pt x="584198" y="57407"/>
                  </a:lnTo>
                  <a:lnTo>
                    <a:pt x="629367" y="42559"/>
                  </a:lnTo>
                  <a:lnTo>
                    <a:pt x="675598" y="29820"/>
                  </a:lnTo>
                  <a:lnTo>
                    <a:pt x="722822" y="19254"/>
                  </a:lnTo>
                  <a:lnTo>
                    <a:pt x="770969" y="10926"/>
                  </a:lnTo>
                  <a:lnTo>
                    <a:pt x="819968" y="4898"/>
                  </a:lnTo>
                  <a:lnTo>
                    <a:pt x="869749" y="1235"/>
                  </a:lnTo>
                  <a:lnTo>
                    <a:pt x="920241" y="0"/>
                  </a:lnTo>
                  <a:lnTo>
                    <a:pt x="970734" y="1235"/>
                  </a:lnTo>
                  <a:lnTo>
                    <a:pt x="1020515" y="4898"/>
                  </a:lnTo>
                  <a:lnTo>
                    <a:pt x="1069514" y="10926"/>
                  </a:lnTo>
                  <a:lnTo>
                    <a:pt x="1117661" y="19254"/>
                  </a:lnTo>
                  <a:lnTo>
                    <a:pt x="1164885" y="29820"/>
                  </a:lnTo>
                  <a:lnTo>
                    <a:pt x="1211116" y="42559"/>
                  </a:lnTo>
                  <a:lnTo>
                    <a:pt x="1256285" y="57407"/>
                  </a:lnTo>
                  <a:lnTo>
                    <a:pt x="1300321" y="74302"/>
                  </a:lnTo>
                  <a:lnTo>
                    <a:pt x="1343154" y="93179"/>
                  </a:lnTo>
                  <a:lnTo>
                    <a:pt x="1384713" y="113975"/>
                  </a:lnTo>
                  <a:lnTo>
                    <a:pt x="1424930" y="136626"/>
                  </a:lnTo>
                  <a:lnTo>
                    <a:pt x="1463732" y="161068"/>
                  </a:lnTo>
                  <a:lnTo>
                    <a:pt x="1501051" y="187238"/>
                  </a:lnTo>
                  <a:lnTo>
                    <a:pt x="1536817" y="215072"/>
                  </a:lnTo>
                  <a:lnTo>
                    <a:pt x="1570958" y="244506"/>
                  </a:lnTo>
                  <a:lnTo>
                    <a:pt x="1603405" y="275477"/>
                  </a:lnTo>
                  <a:lnTo>
                    <a:pt x="1634087" y="307921"/>
                  </a:lnTo>
                  <a:lnTo>
                    <a:pt x="1662935" y="341775"/>
                  </a:lnTo>
                  <a:lnTo>
                    <a:pt x="1689879" y="376974"/>
                  </a:lnTo>
                  <a:lnTo>
                    <a:pt x="1714848" y="413455"/>
                  </a:lnTo>
                  <a:lnTo>
                    <a:pt x="1737771" y="451155"/>
                  </a:lnTo>
                  <a:lnTo>
                    <a:pt x="1758580" y="490009"/>
                  </a:lnTo>
                  <a:lnTo>
                    <a:pt x="1777203" y="529954"/>
                  </a:lnTo>
                  <a:lnTo>
                    <a:pt x="1793571" y="570926"/>
                  </a:lnTo>
                  <a:lnTo>
                    <a:pt x="1807613" y="612863"/>
                  </a:lnTo>
                  <a:lnTo>
                    <a:pt x="1819259" y="655699"/>
                  </a:lnTo>
                  <a:lnTo>
                    <a:pt x="1828440" y="699371"/>
                  </a:lnTo>
                  <a:lnTo>
                    <a:pt x="1835084" y="743817"/>
                  </a:lnTo>
                  <a:lnTo>
                    <a:pt x="1839122" y="788971"/>
                  </a:lnTo>
                  <a:lnTo>
                    <a:pt x="1840484" y="834770"/>
                  </a:lnTo>
                  <a:lnTo>
                    <a:pt x="1839122" y="880570"/>
                  </a:lnTo>
                  <a:lnTo>
                    <a:pt x="1835084" y="925725"/>
                  </a:lnTo>
                  <a:lnTo>
                    <a:pt x="1828440" y="970171"/>
                  </a:lnTo>
                  <a:lnTo>
                    <a:pt x="1819259" y="1013845"/>
                  </a:lnTo>
                  <a:lnTo>
                    <a:pt x="1807613" y="1056682"/>
                  </a:lnTo>
                  <a:lnTo>
                    <a:pt x="1793571" y="1098620"/>
                  </a:lnTo>
                  <a:lnTo>
                    <a:pt x="1777203" y="1139594"/>
                  </a:lnTo>
                  <a:lnTo>
                    <a:pt x="1758580" y="1179541"/>
                  </a:lnTo>
                  <a:lnTo>
                    <a:pt x="1737771" y="1218397"/>
                  </a:lnTo>
                  <a:lnTo>
                    <a:pt x="1714848" y="1256099"/>
                  </a:lnTo>
                  <a:lnTo>
                    <a:pt x="1689879" y="1292583"/>
                  </a:lnTo>
                  <a:lnTo>
                    <a:pt x="1662935" y="1327784"/>
                  </a:lnTo>
                  <a:lnTo>
                    <a:pt x="1634087" y="1361640"/>
                  </a:lnTo>
                  <a:lnTo>
                    <a:pt x="1603405" y="1394087"/>
                  </a:lnTo>
                  <a:lnTo>
                    <a:pt x="1570958" y="1425060"/>
                  </a:lnTo>
                  <a:lnTo>
                    <a:pt x="1536817" y="1454497"/>
                  </a:lnTo>
                  <a:lnTo>
                    <a:pt x="1501051" y="1482334"/>
                  </a:lnTo>
                  <a:lnTo>
                    <a:pt x="1463732" y="1508506"/>
                  </a:lnTo>
                  <a:lnTo>
                    <a:pt x="1424930" y="1532951"/>
                  </a:lnTo>
                  <a:lnTo>
                    <a:pt x="1384713" y="1555604"/>
                  </a:lnTo>
                  <a:lnTo>
                    <a:pt x="1343154" y="1576402"/>
                  </a:lnTo>
                  <a:lnTo>
                    <a:pt x="1300321" y="1595281"/>
                  </a:lnTo>
                  <a:lnTo>
                    <a:pt x="1256285" y="1612177"/>
                  </a:lnTo>
                  <a:lnTo>
                    <a:pt x="1211116" y="1627028"/>
                  </a:lnTo>
                  <a:lnTo>
                    <a:pt x="1164885" y="1639768"/>
                  </a:lnTo>
                  <a:lnTo>
                    <a:pt x="1117661" y="1650335"/>
                  </a:lnTo>
                  <a:lnTo>
                    <a:pt x="1069514" y="1658665"/>
                  </a:lnTo>
                  <a:lnTo>
                    <a:pt x="1020515" y="1664693"/>
                  </a:lnTo>
                  <a:lnTo>
                    <a:pt x="970734" y="1668357"/>
                  </a:lnTo>
                  <a:lnTo>
                    <a:pt x="920241" y="1669592"/>
                  </a:lnTo>
                  <a:lnTo>
                    <a:pt x="869749" y="1668357"/>
                  </a:lnTo>
                  <a:lnTo>
                    <a:pt x="819968" y="1664693"/>
                  </a:lnTo>
                  <a:lnTo>
                    <a:pt x="770969" y="1658665"/>
                  </a:lnTo>
                  <a:lnTo>
                    <a:pt x="722822" y="1650335"/>
                  </a:lnTo>
                  <a:lnTo>
                    <a:pt x="675598" y="1639768"/>
                  </a:lnTo>
                  <a:lnTo>
                    <a:pt x="629367" y="1627028"/>
                  </a:lnTo>
                  <a:lnTo>
                    <a:pt x="584198" y="1612177"/>
                  </a:lnTo>
                  <a:lnTo>
                    <a:pt x="540162" y="1595281"/>
                  </a:lnTo>
                  <a:lnTo>
                    <a:pt x="497329" y="1576402"/>
                  </a:lnTo>
                  <a:lnTo>
                    <a:pt x="455770" y="1555604"/>
                  </a:lnTo>
                  <a:lnTo>
                    <a:pt x="415553" y="1532951"/>
                  </a:lnTo>
                  <a:lnTo>
                    <a:pt x="376751" y="1508506"/>
                  </a:lnTo>
                  <a:lnTo>
                    <a:pt x="339432" y="1482334"/>
                  </a:lnTo>
                  <a:lnTo>
                    <a:pt x="303666" y="1454497"/>
                  </a:lnTo>
                  <a:lnTo>
                    <a:pt x="269525" y="1425060"/>
                  </a:lnTo>
                  <a:lnTo>
                    <a:pt x="237078" y="1394087"/>
                  </a:lnTo>
                  <a:lnTo>
                    <a:pt x="206396" y="1361640"/>
                  </a:lnTo>
                  <a:lnTo>
                    <a:pt x="177548" y="1327784"/>
                  </a:lnTo>
                  <a:lnTo>
                    <a:pt x="150604" y="1292583"/>
                  </a:lnTo>
                  <a:lnTo>
                    <a:pt x="125635" y="1256099"/>
                  </a:lnTo>
                  <a:lnTo>
                    <a:pt x="102712" y="1218397"/>
                  </a:lnTo>
                  <a:lnTo>
                    <a:pt x="81903" y="1179541"/>
                  </a:lnTo>
                  <a:lnTo>
                    <a:pt x="63280" y="1139594"/>
                  </a:lnTo>
                  <a:lnTo>
                    <a:pt x="46912" y="1098620"/>
                  </a:lnTo>
                  <a:lnTo>
                    <a:pt x="32870" y="1056682"/>
                  </a:lnTo>
                  <a:lnTo>
                    <a:pt x="21224" y="1013845"/>
                  </a:lnTo>
                  <a:lnTo>
                    <a:pt x="12043" y="970171"/>
                  </a:lnTo>
                  <a:lnTo>
                    <a:pt x="5399" y="925725"/>
                  </a:lnTo>
                  <a:lnTo>
                    <a:pt x="1361" y="880570"/>
                  </a:lnTo>
                  <a:lnTo>
                    <a:pt x="0" y="834770"/>
                  </a:lnTo>
                  <a:close/>
                </a:path>
              </a:pathLst>
            </a:custGeom>
            <a:ln w="25399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2451100" y="2016379"/>
              <a:ext cx="1840864" cy="1670050"/>
            </a:xfrm>
            <a:custGeom>
              <a:avLst/>
              <a:gdLst/>
              <a:ahLst/>
              <a:cxnLst/>
              <a:rect l="l" t="t" r="r" b="b"/>
              <a:pathLst>
                <a:path w="1840864" h="1670050">
                  <a:moveTo>
                    <a:pt x="920267" y="0"/>
                  </a:moveTo>
                  <a:lnTo>
                    <a:pt x="869774" y="1235"/>
                  </a:lnTo>
                  <a:lnTo>
                    <a:pt x="819993" y="4898"/>
                  </a:lnTo>
                  <a:lnTo>
                    <a:pt x="770994" y="10926"/>
                  </a:lnTo>
                  <a:lnTo>
                    <a:pt x="722847" y="19255"/>
                  </a:lnTo>
                  <a:lnTo>
                    <a:pt x="675622" y="29820"/>
                  </a:lnTo>
                  <a:lnTo>
                    <a:pt x="629390" y="42560"/>
                  </a:lnTo>
                  <a:lnTo>
                    <a:pt x="584220" y="57409"/>
                  </a:lnTo>
                  <a:lnTo>
                    <a:pt x="540183" y="74304"/>
                  </a:lnTo>
                  <a:lnTo>
                    <a:pt x="497349" y="93183"/>
                  </a:lnTo>
                  <a:lnTo>
                    <a:pt x="455788" y="113980"/>
                  </a:lnTo>
                  <a:lnTo>
                    <a:pt x="415571" y="136632"/>
                  </a:lnTo>
                  <a:lnTo>
                    <a:pt x="376767" y="161076"/>
                  </a:lnTo>
                  <a:lnTo>
                    <a:pt x="339447" y="187248"/>
                  </a:lnTo>
                  <a:lnTo>
                    <a:pt x="303680" y="215085"/>
                  </a:lnTo>
                  <a:lnTo>
                    <a:pt x="269538" y="244522"/>
                  </a:lnTo>
                  <a:lnTo>
                    <a:pt x="237090" y="275497"/>
                  </a:lnTo>
                  <a:lnTo>
                    <a:pt x="206406" y="307944"/>
                  </a:lnTo>
                  <a:lnTo>
                    <a:pt x="177556" y="341802"/>
                  </a:lnTo>
                  <a:lnTo>
                    <a:pt x="150612" y="377006"/>
                  </a:lnTo>
                  <a:lnTo>
                    <a:pt x="125642" y="413493"/>
                  </a:lnTo>
                  <a:lnTo>
                    <a:pt x="102717" y="451198"/>
                  </a:lnTo>
                  <a:lnTo>
                    <a:pt x="81908" y="490059"/>
                  </a:lnTo>
                  <a:lnTo>
                    <a:pt x="63284" y="530011"/>
                  </a:lnTo>
                  <a:lnTo>
                    <a:pt x="46915" y="570992"/>
                  </a:lnTo>
                  <a:lnTo>
                    <a:pt x="32872" y="612936"/>
                  </a:lnTo>
                  <a:lnTo>
                    <a:pt x="21225" y="655782"/>
                  </a:lnTo>
                  <a:lnTo>
                    <a:pt x="12044" y="699464"/>
                  </a:lnTo>
                  <a:lnTo>
                    <a:pt x="5399" y="743920"/>
                  </a:lnTo>
                  <a:lnTo>
                    <a:pt x="1361" y="789086"/>
                  </a:lnTo>
                  <a:lnTo>
                    <a:pt x="0" y="834898"/>
                  </a:lnTo>
                  <a:lnTo>
                    <a:pt x="1361" y="880697"/>
                  </a:lnTo>
                  <a:lnTo>
                    <a:pt x="5399" y="925851"/>
                  </a:lnTo>
                  <a:lnTo>
                    <a:pt x="12044" y="970297"/>
                  </a:lnTo>
                  <a:lnTo>
                    <a:pt x="21225" y="1013969"/>
                  </a:lnTo>
                  <a:lnTo>
                    <a:pt x="32872" y="1056805"/>
                  </a:lnTo>
                  <a:lnTo>
                    <a:pt x="46915" y="1098742"/>
                  </a:lnTo>
                  <a:lnTo>
                    <a:pt x="63284" y="1139714"/>
                  </a:lnTo>
                  <a:lnTo>
                    <a:pt x="81908" y="1179659"/>
                  </a:lnTo>
                  <a:lnTo>
                    <a:pt x="102717" y="1218513"/>
                  </a:lnTo>
                  <a:lnTo>
                    <a:pt x="125642" y="1256213"/>
                  </a:lnTo>
                  <a:lnTo>
                    <a:pt x="150612" y="1292694"/>
                  </a:lnTo>
                  <a:lnTo>
                    <a:pt x="177556" y="1327893"/>
                  </a:lnTo>
                  <a:lnTo>
                    <a:pt x="206406" y="1361747"/>
                  </a:lnTo>
                  <a:lnTo>
                    <a:pt x="237090" y="1394191"/>
                  </a:lnTo>
                  <a:lnTo>
                    <a:pt x="269538" y="1425162"/>
                  </a:lnTo>
                  <a:lnTo>
                    <a:pt x="303680" y="1454596"/>
                  </a:lnTo>
                  <a:lnTo>
                    <a:pt x="339447" y="1482430"/>
                  </a:lnTo>
                  <a:lnTo>
                    <a:pt x="376767" y="1508600"/>
                  </a:lnTo>
                  <a:lnTo>
                    <a:pt x="415571" y="1533042"/>
                  </a:lnTo>
                  <a:lnTo>
                    <a:pt x="455788" y="1555693"/>
                  </a:lnTo>
                  <a:lnTo>
                    <a:pt x="497349" y="1576489"/>
                  </a:lnTo>
                  <a:lnTo>
                    <a:pt x="540183" y="1595366"/>
                  </a:lnTo>
                  <a:lnTo>
                    <a:pt x="584220" y="1612261"/>
                  </a:lnTo>
                  <a:lnTo>
                    <a:pt x="629390" y="1627109"/>
                  </a:lnTo>
                  <a:lnTo>
                    <a:pt x="675622" y="1639848"/>
                  </a:lnTo>
                  <a:lnTo>
                    <a:pt x="722847" y="1650414"/>
                  </a:lnTo>
                  <a:lnTo>
                    <a:pt x="770994" y="1658742"/>
                  </a:lnTo>
                  <a:lnTo>
                    <a:pt x="819993" y="1664770"/>
                  </a:lnTo>
                  <a:lnTo>
                    <a:pt x="869774" y="1668433"/>
                  </a:lnTo>
                  <a:lnTo>
                    <a:pt x="920267" y="1669669"/>
                  </a:lnTo>
                  <a:lnTo>
                    <a:pt x="970760" y="1668433"/>
                  </a:lnTo>
                  <a:lnTo>
                    <a:pt x="1020541" y="1664770"/>
                  </a:lnTo>
                  <a:lnTo>
                    <a:pt x="1069539" y="1658742"/>
                  </a:lnTo>
                  <a:lnTo>
                    <a:pt x="1117686" y="1650414"/>
                  </a:lnTo>
                  <a:lnTo>
                    <a:pt x="1164910" y="1639848"/>
                  </a:lnTo>
                  <a:lnTo>
                    <a:pt x="1211142" y="1627109"/>
                  </a:lnTo>
                  <a:lnTo>
                    <a:pt x="1256310" y="1612261"/>
                  </a:lnTo>
                  <a:lnTo>
                    <a:pt x="1300346" y="1595366"/>
                  </a:lnTo>
                  <a:lnTo>
                    <a:pt x="1343179" y="1576489"/>
                  </a:lnTo>
                  <a:lnTo>
                    <a:pt x="1384739" y="1555693"/>
                  </a:lnTo>
                  <a:lnTo>
                    <a:pt x="1424955" y="1533042"/>
                  </a:lnTo>
                  <a:lnTo>
                    <a:pt x="1463758" y="1508600"/>
                  </a:lnTo>
                  <a:lnTo>
                    <a:pt x="1501077" y="1482430"/>
                  </a:lnTo>
                  <a:lnTo>
                    <a:pt x="1536842" y="1454596"/>
                  </a:lnTo>
                  <a:lnTo>
                    <a:pt x="1570983" y="1425162"/>
                  </a:lnTo>
                  <a:lnTo>
                    <a:pt x="1603430" y="1394191"/>
                  </a:lnTo>
                  <a:lnTo>
                    <a:pt x="1634113" y="1361747"/>
                  </a:lnTo>
                  <a:lnTo>
                    <a:pt x="1662961" y="1327893"/>
                  </a:lnTo>
                  <a:lnTo>
                    <a:pt x="1689904" y="1292694"/>
                  </a:lnTo>
                  <a:lnTo>
                    <a:pt x="1714873" y="1256213"/>
                  </a:lnTo>
                  <a:lnTo>
                    <a:pt x="1737797" y="1218513"/>
                  </a:lnTo>
                  <a:lnTo>
                    <a:pt x="1758605" y="1179659"/>
                  </a:lnTo>
                  <a:lnTo>
                    <a:pt x="1777228" y="1139714"/>
                  </a:lnTo>
                  <a:lnTo>
                    <a:pt x="1793596" y="1098742"/>
                  </a:lnTo>
                  <a:lnTo>
                    <a:pt x="1807638" y="1056805"/>
                  </a:lnTo>
                  <a:lnTo>
                    <a:pt x="1819285" y="1013969"/>
                  </a:lnTo>
                  <a:lnTo>
                    <a:pt x="1828465" y="970297"/>
                  </a:lnTo>
                  <a:lnTo>
                    <a:pt x="1835109" y="925851"/>
                  </a:lnTo>
                  <a:lnTo>
                    <a:pt x="1839147" y="880697"/>
                  </a:lnTo>
                  <a:lnTo>
                    <a:pt x="1840509" y="834898"/>
                  </a:lnTo>
                  <a:lnTo>
                    <a:pt x="1839147" y="789086"/>
                  </a:lnTo>
                  <a:lnTo>
                    <a:pt x="1835109" y="743920"/>
                  </a:lnTo>
                  <a:lnTo>
                    <a:pt x="1828465" y="699464"/>
                  </a:lnTo>
                  <a:lnTo>
                    <a:pt x="1819285" y="655782"/>
                  </a:lnTo>
                  <a:lnTo>
                    <a:pt x="1807638" y="612936"/>
                  </a:lnTo>
                  <a:lnTo>
                    <a:pt x="1793596" y="570991"/>
                  </a:lnTo>
                  <a:lnTo>
                    <a:pt x="1777228" y="530011"/>
                  </a:lnTo>
                  <a:lnTo>
                    <a:pt x="1758605" y="490059"/>
                  </a:lnTo>
                  <a:lnTo>
                    <a:pt x="1737797" y="451198"/>
                  </a:lnTo>
                  <a:lnTo>
                    <a:pt x="1714873" y="413493"/>
                  </a:lnTo>
                  <a:lnTo>
                    <a:pt x="1689904" y="377006"/>
                  </a:lnTo>
                  <a:lnTo>
                    <a:pt x="1662961" y="341802"/>
                  </a:lnTo>
                  <a:lnTo>
                    <a:pt x="1634113" y="307944"/>
                  </a:lnTo>
                  <a:lnTo>
                    <a:pt x="1603430" y="275497"/>
                  </a:lnTo>
                  <a:lnTo>
                    <a:pt x="1570983" y="244522"/>
                  </a:lnTo>
                  <a:lnTo>
                    <a:pt x="1536842" y="215085"/>
                  </a:lnTo>
                  <a:lnTo>
                    <a:pt x="1501077" y="187248"/>
                  </a:lnTo>
                  <a:lnTo>
                    <a:pt x="1463758" y="161076"/>
                  </a:lnTo>
                  <a:lnTo>
                    <a:pt x="1424955" y="136632"/>
                  </a:lnTo>
                  <a:lnTo>
                    <a:pt x="1384739" y="113980"/>
                  </a:lnTo>
                  <a:lnTo>
                    <a:pt x="1343179" y="93183"/>
                  </a:lnTo>
                  <a:lnTo>
                    <a:pt x="1300346" y="74304"/>
                  </a:lnTo>
                  <a:lnTo>
                    <a:pt x="1256310" y="57409"/>
                  </a:lnTo>
                  <a:lnTo>
                    <a:pt x="1211142" y="42560"/>
                  </a:lnTo>
                  <a:lnTo>
                    <a:pt x="1164910" y="29820"/>
                  </a:lnTo>
                  <a:lnTo>
                    <a:pt x="1117686" y="19255"/>
                  </a:lnTo>
                  <a:lnTo>
                    <a:pt x="1069539" y="10926"/>
                  </a:lnTo>
                  <a:lnTo>
                    <a:pt x="1020541" y="4898"/>
                  </a:lnTo>
                  <a:lnTo>
                    <a:pt x="970760" y="1235"/>
                  </a:lnTo>
                  <a:lnTo>
                    <a:pt x="920267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2439036" y="2016379"/>
              <a:ext cx="1840864" cy="1670050"/>
            </a:xfrm>
            <a:custGeom>
              <a:avLst/>
              <a:gdLst/>
              <a:ahLst/>
              <a:cxnLst/>
              <a:rect l="l" t="t" r="r" b="b"/>
              <a:pathLst>
                <a:path w="1840864" h="1670050">
                  <a:moveTo>
                    <a:pt x="0" y="834898"/>
                  </a:moveTo>
                  <a:lnTo>
                    <a:pt x="1361" y="789086"/>
                  </a:lnTo>
                  <a:lnTo>
                    <a:pt x="5399" y="743920"/>
                  </a:lnTo>
                  <a:lnTo>
                    <a:pt x="12044" y="699464"/>
                  </a:lnTo>
                  <a:lnTo>
                    <a:pt x="21225" y="655782"/>
                  </a:lnTo>
                  <a:lnTo>
                    <a:pt x="32872" y="612936"/>
                  </a:lnTo>
                  <a:lnTo>
                    <a:pt x="46915" y="570992"/>
                  </a:lnTo>
                  <a:lnTo>
                    <a:pt x="63284" y="530011"/>
                  </a:lnTo>
                  <a:lnTo>
                    <a:pt x="81908" y="490059"/>
                  </a:lnTo>
                  <a:lnTo>
                    <a:pt x="102717" y="451198"/>
                  </a:lnTo>
                  <a:lnTo>
                    <a:pt x="125642" y="413493"/>
                  </a:lnTo>
                  <a:lnTo>
                    <a:pt x="150612" y="377006"/>
                  </a:lnTo>
                  <a:lnTo>
                    <a:pt x="177556" y="341802"/>
                  </a:lnTo>
                  <a:lnTo>
                    <a:pt x="206406" y="307944"/>
                  </a:lnTo>
                  <a:lnTo>
                    <a:pt x="237090" y="275497"/>
                  </a:lnTo>
                  <a:lnTo>
                    <a:pt x="269538" y="244522"/>
                  </a:lnTo>
                  <a:lnTo>
                    <a:pt x="303680" y="215085"/>
                  </a:lnTo>
                  <a:lnTo>
                    <a:pt x="339447" y="187248"/>
                  </a:lnTo>
                  <a:lnTo>
                    <a:pt x="376767" y="161076"/>
                  </a:lnTo>
                  <a:lnTo>
                    <a:pt x="415571" y="136632"/>
                  </a:lnTo>
                  <a:lnTo>
                    <a:pt x="455788" y="113980"/>
                  </a:lnTo>
                  <a:lnTo>
                    <a:pt x="497349" y="93183"/>
                  </a:lnTo>
                  <a:lnTo>
                    <a:pt x="540183" y="74304"/>
                  </a:lnTo>
                  <a:lnTo>
                    <a:pt x="584220" y="57409"/>
                  </a:lnTo>
                  <a:lnTo>
                    <a:pt x="629390" y="42560"/>
                  </a:lnTo>
                  <a:lnTo>
                    <a:pt x="675622" y="29820"/>
                  </a:lnTo>
                  <a:lnTo>
                    <a:pt x="722847" y="19255"/>
                  </a:lnTo>
                  <a:lnTo>
                    <a:pt x="770994" y="10926"/>
                  </a:lnTo>
                  <a:lnTo>
                    <a:pt x="819993" y="4898"/>
                  </a:lnTo>
                  <a:lnTo>
                    <a:pt x="869774" y="1235"/>
                  </a:lnTo>
                  <a:lnTo>
                    <a:pt x="920267" y="0"/>
                  </a:lnTo>
                  <a:lnTo>
                    <a:pt x="970760" y="1235"/>
                  </a:lnTo>
                  <a:lnTo>
                    <a:pt x="1020541" y="4898"/>
                  </a:lnTo>
                  <a:lnTo>
                    <a:pt x="1069539" y="10926"/>
                  </a:lnTo>
                  <a:lnTo>
                    <a:pt x="1117686" y="19255"/>
                  </a:lnTo>
                  <a:lnTo>
                    <a:pt x="1164910" y="29820"/>
                  </a:lnTo>
                  <a:lnTo>
                    <a:pt x="1211142" y="42560"/>
                  </a:lnTo>
                  <a:lnTo>
                    <a:pt x="1256310" y="57409"/>
                  </a:lnTo>
                  <a:lnTo>
                    <a:pt x="1300346" y="74304"/>
                  </a:lnTo>
                  <a:lnTo>
                    <a:pt x="1343179" y="93183"/>
                  </a:lnTo>
                  <a:lnTo>
                    <a:pt x="1384739" y="113980"/>
                  </a:lnTo>
                  <a:lnTo>
                    <a:pt x="1424955" y="136632"/>
                  </a:lnTo>
                  <a:lnTo>
                    <a:pt x="1463758" y="161076"/>
                  </a:lnTo>
                  <a:lnTo>
                    <a:pt x="1501077" y="187248"/>
                  </a:lnTo>
                  <a:lnTo>
                    <a:pt x="1536842" y="215085"/>
                  </a:lnTo>
                  <a:lnTo>
                    <a:pt x="1570983" y="244522"/>
                  </a:lnTo>
                  <a:lnTo>
                    <a:pt x="1603430" y="275497"/>
                  </a:lnTo>
                  <a:lnTo>
                    <a:pt x="1634113" y="307944"/>
                  </a:lnTo>
                  <a:lnTo>
                    <a:pt x="1662961" y="341802"/>
                  </a:lnTo>
                  <a:lnTo>
                    <a:pt x="1689904" y="377006"/>
                  </a:lnTo>
                  <a:lnTo>
                    <a:pt x="1714873" y="413493"/>
                  </a:lnTo>
                  <a:lnTo>
                    <a:pt x="1737797" y="451198"/>
                  </a:lnTo>
                  <a:lnTo>
                    <a:pt x="1758605" y="490059"/>
                  </a:lnTo>
                  <a:lnTo>
                    <a:pt x="1777228" y="530011"/>
                  </a:lnTo>
                  <a:lnTo>
                    <a:pt x="1793596" y="570991"/>
                  </a:lnTo>
                  <a:lnTo>
                    <a:pt x="1807638" y="612936"/>
                  </a:lnTo>
                  <a:lnTo>
                    <a:pt x="1819285" y="655782"/>
                  </a:lnTo>
                  <a:lnTo>
                    <a:pt x="1828465" y="699464"/>
                  </a:lnTo>
                  <a:lnTo>
                    <a:pt x="1835109" y="743920"/>
                  </a:lnTo>
                  <a:lnTo>
                    <a:pt x="1839147" y="789086"/>
                  </a:lnTo>
                  <a:lnTo>
                    <a:pt x="1840509" y="834898"/>
                  </a:lnTo>
                  <a:lnTo>
                    <a:pt x="1839147" y="880697"/>
                  </a:lnTo>
                  <a:lnTo>
                    <a:pt x="1835109" y="925851"/>
                  </a:lnTo>
                  <a:lnTo>
                    <a:pt x="1828465" y="970297"/>
                  </a:lnTo>
                  <a:lnTo>
                    <a:pt x="1819285" y="1013969"/>
                  </a:lnTo>
                  <a:lnTo>
                    <a:pt x="1807638" y="1056805"/>
                  </a:lnTo>
                  <a:lnTo>
                    <a:pt x="1793596" y="1098742"/>
                  </a:lnTo>
                  <a:lnTo>
                    <a:pt x="1777228" y="1139714"/>
                  </a:lnTo>
                  <a:lnTo>
                    <a:pt x="1758605" y="1179659"/>
                  </a:lnTo>
                  <a:lnTo>
                    <a:pt x="1737797" y="1218513"/>
                  </a:lnTo>
                  <a:lnTo>
                    <a:pt x="1714873" y="1256213"/>
                  </a:lnTo>
                  <a:lnTo>
                    <a:pt x="1689904" y="1292694"/>
                  </a:lnTo>
                  <a:lnTo>
                    <a:pt x="1662961" y="1327893"/>
                  </a:lnTo>
                  <a:lnTo>
                    <a:pt x="1634113" y="1361747"/>
                  </a:lnTo>
                  <a:lnTo>
                    <a:pt x="1603430" y="1394191"/>
                  </a:lnTo>
                  <a:lnTo>
                    <a:pt x="1570983" y="1425162"/>
                  </a:lnTo>
                  <a:lnTo>
                    <a:pt x="1536842" y="1454596"/>
                  </a:lnTo>
                  <a:lnTo>
                    <a:pt x="1501077" y="1482430"/>
                  </a:lnTo>
                  <a:lnTo>
                    <a:pt x="1463758" y="1508600"/>
                  </a:lnTo>
                  <a:lnTo>
                    <a:pt x="1424955" y="1533042"/>
                  </a:lnTo>
                  <a:lnTo>
                    <a:pt x="1384739" y="1555693"/>
                  </a:lnTo>
                  <a:lnTo>
                    <a:pt x="1343179" y="1576489"/>
                  </a:lnTo>
                  <a:lnTo>
                    <a:pt x="1300346" y="1595366"/>
                  </a:lnTo>
                  <a:lnTo>
                    <a:pt x="1256310" y="1612261"/>
                  </a:lnTo>
                  <a:lnTo>
                    <a:pt x="1211142" y="1627109"/>
                  </a:lnTo>
                  <a:lnTo>
                    <a:pt x="1164910" y="1639848"/>
                  </a:lnTo>
                  <a:lnTo>
                    <a:pt x="1117686" y="1650414"/>
                  </a:lnTo>
                  <a:lnTo>
                    <a:pt x="1069539" y="1658742"/>
                  </a:lnTo>
                  <a:lnTo>
                    <a:pt x="1020541" y="1664770"/>
                  </a:lnTo>
                  <a:lnTo>
                    <a:pt x="970760" y="1668433"/>
                  </a:lnTo>
                  <a:lnTo>
                    <a:pt x="920267" y="1669669"/>
                  </a:lnTo>
                  <a:lnTo>
                    <a:pt x="869774" y="1668433"/>
                  </a:lnTo>
                  <a:lnTo>
                    <a:pt x="819993" y="1664770"/>
                  </a:lnTo>
                  <a:lnTo>
                    <a:pt x="770994" y="1658742"/>
                  </a:lnTo>
                  <a:lnTo>
                    <a:pt x="722847" y="1650414"/>
                  </a:lnTo>
                  <a:lnTo>
                    <a:pt x="675622" y="1639848"/>
                  </a:lnTo>
                  <a:lnTo>
                    <a:pt x="629390" y="1627109"/>
                  </a:lnTo>
                  <a:lnTo>
                    <a:pt x="584220" y="1612261"/>
                  </a:lnTo>
                  <a:lnTo>
                    <a:pt x="540183" y="1595366"/>
                  </a:lnTo>
                  <a:lnTo>
                    <a:pt x="497349" y="1576489"/>
                  </a:lnTo>
                  <a:lnTo>
                    <a:pt x="455788" y="1555693"/>
                  </a:lnTo>
                  <a:lnTo>
                    <a:pt x="415571" y="1533042"/>
                  </a:lnTo>
                  <a:lnTo>
                    <a:pt x="376767" y="1508600"/>
                  </a:lnTo>
                  <a:lnTo>
                    <a:pt x="339447" y="1482430"/>
                  </a:lnTo>
                  <a:lnTo>
                    <a:pt x="303680" y="1454596"/>
                  </a:lnTo>
                  <a:lnTo>
                    <a:pt x="269538" y="1425162"/>
                  </a:lnTo>
                  <a:lnTo>
                    <a:pt x="237090" y="1394191"/>
                  </a:lnTo>
                  <a:lnTo>
                    <a:pt x="206406" y="1361747"/>
                  </a:lnTo>
                  <a:lnTo>
                    <a:pt x="177556" y="1327893"/>
                  </a:lnTo>
                  <a:lnTo>
                    <a:pt x="150612" y="1292694"/>
                  </a:lnTo>
                  <a:lnTo>
                    <a:pt x="125642" y="1256213"/>
                  </a:lnTo>
                  <a:lnTo>
                    <a:pt x="102717" y="1218513"/>
                  </a:lnTo>
                  <a:lnTo>
                    <a:pt x="81908" y="1179659"/>
                  </a:lnTo>
                  <a:lnTo>
                    <a:pt x="63284" y="1139714"/>
                  </a:lnTo>
                  <a:lnTo>
                    <a:pt x="46915" y="1098742"/>
                  </a:lnTo>
                  <a:lnTo>
                    <a:pt x="32872" y="1056805"/>
                  </a:lnTo>
                  <a:lnTo>
                    <a:pt x="21225" y="1013969"/>
                  </a:lnTo>
                  <a:lnTo>
                    <a:pt x="12044" y="970297"/>
                  </a:lnTo>
                  <a:lnTo>
                    <a:pt x="5399" y="925851"/>
                  </a:lnTo>
                  <a:lnTo>
                    <a:pt x="1361" y="880697"/>
                  </a:lnTo>
                  <a:lnTo>
                    <a:pt x="0" y="834898"/>
                  </a:lnTo>
                  <a:close/>
                </a:path>
              </a:pathLst>
            </a:custGeom>
            <a:ln w="25400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466178" y="396201"/>
              <a:ext cx="519430" cy="6883400"/>
            </a:xfrm>
            <a:custGeom>
              <a:avLst/>
              <a:gdLst/>
              <a:ahLst/>
              <a:cxnLst/>
              <a:rect l="l" t="t" r="r" b="b"/>
              <a:pathLst>
                <a:path w="519430" h="6883400">
                  <a:moveTo>
                    <a:pt x="519048" y="0"/>
                  </a:moveTo>
                  <a:lnTo>
                    <a:pt x="0" y="0"/>
                  </a:lnTo>
                  <a:lnTo>
                    <a:pt x="0" y="6883146"/>
                  </a:lnTo>
                  <a:lnTo>
                    <a:pt x="519048" y="6883146"/>
                  </a:lnTo>
                  <a:lnTo>
                    <a:pt x="519048" y="0"/>
                  </a:lnTo>
                  <a:close/>
                </a:path>
              </a:pathLst>
            </a:custGeom>
            <a:solidFill>
              <a:srgbClr val="ECEDE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1758315" y="3787266"/>
            <a:ext cx="34359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F88007"/>
                </a:solidFill>
                <a:latin typeface="Calibri"/>
                <a:cs typeface="Calibri"/>
              </a:rPr>
              <a:t>ЧЕРЕЗ</a:t>
            </a:r>
            <a:r>
              <a:rPr sz="1800" b="1" spc="-50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F88007"/>
                </a:solidFill>
                <a:latin typeface="Calibri"/>
                <a:cs typeface="Calibri"/>
              </a:rPr>
              <a:t>МОБИЛЬНОЕ</a:t>
            </a:r>
            <a:r>
              <a:rPr sz="1800" b="1" spc="-35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F88007"/>
                </a:solidFill>
                <a:latin typeface="Calibri"/>
                <a:cs typeface="Calibri"/>
              </a:rPr>
              <a:t>ПРИЛОЖЕНИЕ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040890" y="4061536"/>
            <a:ext cx="284861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solidFill>
                  <a:srgbClr val="F88007"/>
                </a:solidFill>
                <a:latin typeface="Calibri"/>
                <a:cs typeface="Calibri"/>
              </a:rPr>
              <a:t>ФНС</a:t>
            </a:r>
            <a:r>
              <a:rPr sz="1800" b="1" spc="-15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F88007"/>
                </a:solidFill>
                <a:latin typeface="Calibri"/>
                <a:cs typeface="Calibri"/>
              </a:rPr>
              <a:t>РОССИИ</a:t>
            </a:r>
            <a:r>
              <a:rPr sz="1800" b="1" spc="-20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dirty="0">
                <a:solidFill>
                  <a:srgbClr val="F88007"/>
                </a:solidFill>
                <a:latin typeface="Calibri"/>
                <a:cs typeface="Calibri"/>
              </a:rPr>
              <a:t>«МОЙ</a:t>
            </a:r>
            <a:r>
              <a:rPr sz="1800" b="1" spc="-20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F88007"/>
                </a:solidFill>
                <a:latin typeface="Calibri"/>
                <a:cs typeface="Calibri"/>
              </a:rPr>
              <a:t>НАЛОГ»</a:t>
            </a:r>
            <a:endParaRPr sz="1800" dirty="0">
              <a:latin typeface="Calibri"/>
              <a:cs typeface="Calibri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2568195" y="2180374"/>
            <a:ext cx="7829168" cy="5113883"/>
            <a:chOff x="2568195" y="2180374"/>
            <a:chExt cx="7829168" cy="5113883"/>
          </a:xfrm>
        </p:grpSpPr>
        <p:pic>
          <p:nvPicPr>
            <p:cNvPr id="17" name="object 1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568195" y="2180374"/>
              <a:ext cx="1483105" cy="1148549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365500" y="2459367"/>
              <a:ext cx="401091" cy="330060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685796" y="4933048"/>
              <a:ext cx="1594104" cy="1222133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480300" y="4802974"/>
              <a:ext cx="1192466" cy="1179233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9589643" y="5133987"/>
              <a:ext cx="807720" cy="2160270"/>
            </a:xfrm>
            <a:custGeom>
              <a:avLst/>
              <a:gdLst/>
              <a:ahLst/>
              <a:cxnLst/>
              <a:rect l="l" t="t" r="r" b="b"/>
              <a:pathLst>
                <a:path w="807720" h="2160270">
                  <a:moveTo>
                    <a:pt x="807669" y="0"/>
                  </a:moveTo>
                  <a:lnTo>
                    <a:pt x="0" y="0"/>
                  </a:lnTo>
                  <a:lnTo>
                    <a:pt x="0" y="2159888"/>
                  </a:lnTo>
                  <a:lnTo>
                    <a:pt x="807669" y="2159888"/>
                  </a:lnTo>
                  <a:lnTo>
                    <a:pt x="807669" y="0"/>
                  </a:lnTo>
                  <a:close/>
                </a:path>
              </a:pathLst>
            </a:custGeom>
            <a:solidFill>
              <a:srgbClr val="DDDF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327900" y="2196211"/>
              <a:ext cx="1288796" cy="1222502"/>
            </a:xfrm>
            <a:prstGeom prst="rect">
              <a:avLst/>
            </a:prstGeom>
          </p:spPr>
        </p:pic>
      </p:grpSp>
      <p:sp>
        <p:nvSpPr>
          <p:cNvPr id="25" name="object 25"/>
          <p:cNvSpPr txBox="1"/>
          <p:nvPr/>
        </p:nvSpPr>
        <p:spPr>
          <a:xfrm>
            <a:off x="1325625" y="507237"/>
            <a:ext cx="8460740" cy="970137"/>
          </a:xfrm>
          <a:prstGeom prst="rect">
            <a:avLst/>
          </a:prstGeom>
        </p:spPr>
        <p:txBody>
          <a:bodyPr vert="horz" wrap="square" lIns="0" tIns="46355" rIns="0" bIns="0" rtlCol="0">
            <a:spAutoFit/>
          </a:bodyPr>
          <a:lstStyle/>
          <a:p>
            <a:pPr marL="12700">
              <a:lnSpc>
                <a:spcPts val="3504"/>
              </a:lnSpc>
            </a:pPr>
            <a:r>
              <a:rPr sz="3600" b="1" spc="-15" dirty="0" err="1" smtClean="0">
                <a:solidFill>
                  <a:srgbClr val="005AA9"/>
                </a:solidFill>
                <a:latin typeface="Calibri"/>
                <a:cs typeface="Calibri"/>
              </a:rPr>
              <a:t>Стать</a:t>
            </a:r>
            <a:r>
              <a:rPr sz="3600" b="1" spc="-5" dirty="0" smtClean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3600" b="1" spc="-5" dirty="0">
                <a:solidFill>
                  <a:srgbClr val="005AA9"/>
                </a:solidFill>
                <a:latin typeface="Calibri"/>
                <a:cs typeface="Calibri"/>
              </a:rPr>
              <a:t>самозанятым</a:t>
            </a:r>
            <a:r>
              <a:rPr sz="3600" b="1" spc="-10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3600" b="1" spc="-15" dirty="0">
                <a:solidFill>
                  <a:srgbClr val="F88007"/>
                </a:solidFill>
                <a:latin typeface="Calibri"/>
                <a:cs typeface="Calibri"/>
              </a:rPr>
              <a:t>легко</a:t>
            </a:r>
            <a:endParaRPr sz="3600" dirty="0">
              <a:latin typeface="Calibri"/>
              <a:cs typeface="Calibri"/>
            </a:endParaRPr>
          </a:p>
          <a:p>
            <a:pPr marL="2919730">
              <a:lnSpc>
                <a:spcPts val="3720"/>
              </a:lnSpc>
              <a:tabLst>
                <a:tab pos="7099300" algn="l"/>
              </a:tabLst>
            </a:pPr>
            <a:r>
              <a:rPr sz="3600" b="1" spc="-5" dirty="0">
                <a:solidFill>
                  <a:srgbClr val="005AA9"/>
                </a:solidFill>
                <a:latin typeface="Calibri"/>
                <a:cs typeface="Calibri"/>
              </a:rPr>
              <a:t>Зарегистрироваться	</a:t>
            </a:r>
            <a:r>
              <a:rPr sz="3600" b="1" spc="-10" dirty="0">
                <a:solidFill>
                  <a:srgbClr val="F88007"/>
                </a:solidFill>
                <a:latin typeface="Calibri"/>
                <a:cs typeface="Calibri"/>
              </a:rPr>
              <a:t>просто</a:t>
            </a:r>
            <a:endParaRPr sz="3600" dirty="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6108700" y="3761359"/>
            <a:ext cx="387159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F88007"/>
                </a:solidFill>
                <a:latin typeface="Calibri"/>
                <a:cs typeface="Calibri"/>
              </a:rPr>
              <a:t>ЧЕРЕЗ</a:t>
            </a:r>
            <a:r>
              <a:rPr sz="1800" b="1" spc="-45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F88007"/>
                </a:solidFill>
                <a:latin typeface="Calibri"/>
                <a:cs typeface="Calibri"/>
              </a:rPr>
              <a:t>ЛИЧНЫЙ</a:t>
            </a:r>
            <a:r>
              <a:rPr sz="1800" b="1" spc="-20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F88007"/>
                </a:solidFill>
                <a:latin typeface="Calibri"/>
                <a:cs typeface="Calibri"/>
              </a:rPr>
              <a:t>КАБИНЕТ</a:t>
            </a:r>
            <a:endParaRPr sz="1800" dirty="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1800" b="1" spc="-5" dirty="0">
                <a:solidFill>
                  <a:srgbClr val="F88007"/>
                </a:solidFill>
                <a:latin typeface="Calibri"/>
                <a:cs typeface="Calibri"/>
              </a:rPr>
              <a:t>«МОЙ</a:t>
            </a:r>
            <a:r>
              <a:rPr sz="1800" b="1" spc="-10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F88007"/>
                </a:solidFill>
                <a:latin typeface="Calibri"/>
                <a:cs typeface="Calibri"/>
              </a:rPr>
              <a:t>НАЛОГ»</a:t>
            </a:r>
            <a:r>
              <a:rPr sz="1800" b="1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F88007"/>
                </a:solidFill>
                <a:latin typeface="Calibri"/>
                <a:cs typeface="Calibri"/>
              </a:rPr>
              <a:t>НА</a:t>
            </a:r>
            <a:r>
              <a:rPr sz="1800" b="1" spc="10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F88007"/>
                </a:solidFill>
                <a:latin typeface="Calibri"/>
                <a:cs typeface="Calibri"/>
              </a:rPr>
              <a:t>САЙТЕ ФНС</a:t>
            </a:r>
            <a:r>
              <a:rPr sz="1800" b="1" spc="5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F88007"/>
                </a:solidFill>
                <a:latin typeface="Calibri"/>
                <a:cs typeface="Calibri"/>
              </a:rPr>
              <a:t>РОССИИ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2253615" y="6470396"/>
            <a:ext cx="24072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F88007"/>
                </a:solidFill>
                <a:latin typeface="Calibri"/>
                <a:cs typeface="Calibri"/>
              </a:rPr>
              <a:t>ЧЕРЕЗ</a:t>
            </a:r>
            <a:r>
              <a:rPr sz="1800" b="1" spc="-55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dirty="0">
                <a:solidFill>
                  <a:srgbClr val="F88007"/>
                </a:solidFill>
                <a:latin typeface="Calibri"/>
                <a:cs typeface="Calibri"/>
              </a:rPr>
              <a:t>ЕДИНЫЙ</a:t>
            </a:r>
            <a:r>
              <a:rPr sz="1800" b="1" spc="-25" dirty="0">
                <a:solidFill>
                  <a:srgbClr val="F88007"/>
                </a:solidFill>
                <a:latin typeface="Calibri"/>
                <a:cs typeface="Calibri"/>
              </a:rPr>
              <a:t> ПОРТАЛ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2146300" y="6744716"/>
            <a:ext cx="264668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5" dirty="0">
                <a:solidFill>
                  <a:srgbClr val="F88007"/>
                </a:solidFill>
                <a:latin typeface="Calibri"/>
                <a:cs typeface="Calibri"/>
              </a:rPr>
              <a:t>ГОСУДАРСТВЕННЫХ</a:t>
            </a:r>
            <a:r>
              <a:rPr sz="1800" b="1" spc="-70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F88007"/>
                </a:solidFill>
                <a:latin typeface="Calibri"/>
                <a:cs typeface="Calibri"/>
              </a:rPr>
              <a:t>УСЛУГ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794500" y="6466433"/>
            <a:ext cx="264985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36576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F88007"/>
                </a:solidFill>
                <a:latin typeface="Calibri"/>
                <a:cs typeface="Calibri"/>
              </a:rPr>
              <a:t>ЧЕРЕЗ </a:t>
            </a:r>
            <a:r>
              <a:rPr sz="1800" b="1" spc="-5" dirty="0">
                <a:solidFill>
                  <a:srgbClr val="F88007"/>
                </a:solidFill>
                <a:latin typeface="Calibri"/>
                <a:cs typeface="Calibri"/>
              </a:rPr>
              <a:t>КРЕДИТНУЮ </a:t>
            </a:r>
            <a:r>
              <a:rPr sz="1800" b="1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spc="-25" dirty="0">
                <a:solidFill>
                  <a:srgbClr val="F88007"/>
                </a:solidFill>
                <a:latin typeface="Calibri"/>
                <a:cs typeface="Calibri"/>
              </a:rPr>
              <a:t>ОРГАНИЗАЦИЮ</a:t>
            </a:r>
            <a:r>
              <a:rPr sz="1800" b="1" spc="20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dirty="0">
                <a:solidFill>
                  <a:srgbClr val="F88007"/>
                </a:solidFill>
                <a:latin typeface="Calibri"/>
                <a:cs typeface="Calibri"/>
              </a:rPr>
              <a:t>ИЛИ</a:t>
            </a:r>
            <a:r>
              <a:rPr sz="1800" b="1" spc="-25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F88007"/>
                </a:solidFill>
                <a:latin typeface="Calibri"/>
                <a:cs typeface="Calibri"/>
              </a:rPr>
              <a:t>БАНК</a:t>
            </a:r>
            <a:endParaRPr sz="18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</TotalTime>
  <Words>206</Words>
  <Application>Microsoft Office PowerPoint</Application>
  <PresentationFormat>Произвольный</PresentationFormat>
  <Paragraphs>78</Paragraphs>
  <Slides>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Office Theme</vt:lpstr>
      <vt:lpstr>Слайд 1</vt:lpstr>
      <vt:lpstr>Слайд 2</vt:lpstr>
      <vt:lpstr>Слайд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4800-00-362</dc:creator>
  <cp:lastModifiedBy>Андрей</cp:lastModifiedBy>
  <cp:revision>4</cp:revision>
  <dcterms:created xsi:type="dcterms:W3CDTF">2021-05-26T07:25:53Z</dcterms:created>
  <dcterms:modified xsi:type="dcterms:W3CDTF">2021-06-02T05:51:58Z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2020-07-17T00:00:00Z</vt:filetime>
  </property>
  <property fmtid="{D5CDD505-2E9C-101B-9397-08002B2CF9AE}" pid="3" name="Creator">
    <vt:lpwstr>Microsoft® PowerPoint® 2010</vt:lpwstr>
  </property>
  <property fmtid="{D5CDD505-2E9C-101B-9397-08002B2CF9AE}" pid="4" name="LastSaved">
    <vt:filetime>2021-05-26T00:00:00Z</vt:filetime>
  </property>
</Properties>
</file>