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27984" y="2276872"/>
            <a:ext cx="4258816" cy="3849291"/>
          </a:xfrm>
        </p:spPr>
        <p:txBody>
          <a:bodyPr>
            <a:normAutofit/>
          </a:bodyPr>
          <a:lstStyle/>
          <a:p>
            <a:pPr marL="0" marR="86995" indent="0" algn="just">
              <a:lnSpc>
                <a:spcPct val="103000"/>
              </a:lnSpc>
              <a:spcBef>
                <a:spcPts val="160"/>
              </a:spcBef>
              <a:spcAft>
                <a:spcPts val="0"/>
              </a:spcAft>
              <a:buNone/>
            </a:pPr>
            <a:endParaRPr lang="ru-RU" sz="14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marR="86995" indent="0" algn="just">
              <a:lnSpc>
                <a:spcPct val="103000"/>
              </a:lnSpc>
              <a:spcBef>
                <a:spcPts val="160"/>
              </a:spcBef>
              <a:spcAft>
                <a:spcPts val="0"/>
              </a:spcAft>
              <a:buNone/>
            </a:pPr>
            <a:endParaRPr lang="ru-RU" sz="14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marR="86995" indent="0" algn="just">
              <a:lnSpc>
                <a:spcPct val="103000"/>
              </a:lnSpc>
              <a:spcBef>
                <a:spcPts val="160"/>
              </a:spcBef>
              <a:spcAft>
                <a:spcPts val="0"/>
              </a:spcAft>
              <a:buNone/>
            </a:pP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</a:t>
            </a:r>
            <a:r>
              <a:rPr lang="ru-RU" sz="1400" spc="2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сегодняшний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день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нам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представилась</a:t>
            </a:r>
            <a:r>
              <a:rPr lang="ru-RU" sz="1400" spc="5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возможность</a:t>
            </a:r>
            <a:r>
              <a:rPr lang="ru-RU" sz="1400" spc="7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сделать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наше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село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более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комфортным</a:t>
            </a:r>
            <a:r>
              <a:rPr lang="ru-RU" sz="1400" spc="-24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современным.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Обращаюсь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всем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жителям</a:t>
            </a:r>
            <a:r>
              <a:rPr lang="ru-RU" sz="1400" spc="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Большеигнатовского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муниципального района,</a:t>
            </a:r>
            <a:r>
              <a:rPr lang="ru-RU" sz="1400" spc="25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прошу</a:t>
            </a:r>
            <a:r>
              <a:rPr lang="ru-RU" sz="1400" spc="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активно</a:t>
            </a:r>
            <a:r>
              <a:rPr lang="ru-RU" sz="1400" spc="1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включиться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1400" spc="1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рейтинговое голосование</a:t>
            </a:r>
            <a:r>
              <a:rPr lang="ru-RU" sz="1400" spc="5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федерального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проекта «Формирование</a:t>
            </a:r>
            <a:r>
              <a:rPr lang="ru-RU" sz="1400" spc="-24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комфортной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городской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среды»!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Общественная</a:t>
            </a:r>
            <a:r>
              <a:rPr lang="ru-RU" sz="1400" spc="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территория, которая</a:t>
            </a:r>
            <a:r>
              <a:rPr lang="ru-RU" sz="1400" spc="35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наберет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наибольшее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число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голосов,</a:t>
            </a:r>
            <a:r>
              <a:rPr lang="ru-RU" sz="1400" spc="4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будет</a:t>
            </a:r>
            <a:r>
              <a:rPr lang="ru-RU" sz="1400" spc="3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благоустроена</a:t>
            </a:r>
            <a:r>
              <a:rPr lang="ru-RU" sz="1400" spc="55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1400" spc="6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приоритетном</a:t>
            </a:r>
            <a:r>
              <a:rPr lang="ru-RU" sz="1400" spc="5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порядке.</a:t>
            </a:r>
            <a:r>
              <a:rPr lang="ru-RU" sz="1400" spc="6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Проголосуйте,</a:t>
            </a:r>
            <a:r>
              <a:rPr lang="ru-RU" sz="1400" spc="-24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чтобы</a:t>
            </a:r>
            <a:r>
              <a:rPr lang="ru-RU" sz="1400" spc="3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Сквер</a:t>
            </a:r>
            <a:r>
              <a:rPr lang="ru-RU" sz="1400" spc="7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</a:t>
            </a:r>
            <a:r>
              <a:rPr lang="ru-RU" sz="1400" spc="3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ул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Советская</a:t>
            </a:r>
            <a:r>
              <a:rPr lang="ru-RU" sz="1400" spc="3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в селе Большое Игнатово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набрал</a:t>
            </a:r>
            <a:r>
              <a:rPr lang="ru-RU" sz="1400" spc="3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наибольшее</a:t>
            </a:r>
            <a:r>
              <a:rPr lang="ru-RU" sz="1400" spc="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количество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голосов.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Уверен,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вместе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нам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</a:t>
            </a:r>
            <a:r>
              <a:rPr lang="ru-RU" sz="1400" spc="2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силу</a:t>
            </a:r>
            <a:r>
              <a:rPr lang="ru-RU" sz="1400" spc="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сделать</a:t>
            </a:r>
            <a:r>
              <a:rPr lang="ru-RU" sz="1400" spc="15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наше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село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краше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</a:t>
            </a:r>
            <a:r>
              <a:rPr lang="ru-RU" sz="1400" spc="2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удобнее!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1\Desktop\Общественные территории\ФОТО\Кечемайкин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2132856"/>
            <a:ext cx="3394472" cy="399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\Desktop\Общественные территории\брен\komfortnyj-goro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64096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5211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81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Благоустройство дворовой территории многоквартирных домов № 50 № 52 по   ул. Советской в с. Большое Игнатово, Большеигнатовского муниципального района   Республики Мордовия</dc:title>
  <dc:creator>аис</dc:creator>
  <cp:lastModifiedBy>1</cp:lastModifiedBy>
  <cp:revision>8</cp:revision>
  <dcterms:modified xsi:type="dcterms:W3CDTF">2022-04-29T10:23:52Z</dcterms:modified>
</cp:coreProperties>
</file>