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72" r:id="rId4"/>
    <p:sldId id="271" r:id="rId5"/>
    <p:sldId id="269" r:id="rId6"/>
    <p:sldId id="268" r:id="rId7"/>
    <p:sldId id="257" r:id="rId8"/>
    <p:sldId id="264" r:id="rId9"/>
    <p:sldId id="263" r:id="rId10"/>
    <p:sldId id="265" r:id="rId11"/>
    <p:sldId id="266" r:id="rId12"/>
    <p:sldId id="267" r:id="rId13"/>
    <p:sldId id="258" r:id="rId14"/>
    <p:sldId id="260" r:id="rId15"/>
    <p:sldId id="259" r:id="rId16"/>
    <p:sldId id="261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23.09.2015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23.09.2015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23.09.2015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23.09.2015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23.09.2015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23.09.2015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23.09.2015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23.09.2015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23.09.2015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23.09.2015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23.09.2015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t>23.09.2015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mailto:ignmfc@mail.ru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&amp;mcy;&amp;ocy;&amp;icy; &amp;dcy;&amp;ocy;&amp;kcy;&amp;ucy;&amp;mcy;&amp;iecy;&amp;ncy;&amp;tcy;&amp;ycy; &amp;lcy;&amp;ocy;&amp;gcy;&amp;ocy;&amp;tcy;&amp;icy;&amp;pcy; &amp;vcy;&amp;iecy;&amp;kcy;&amp;tcy;&amp;ocy;&amp;rcy; moi dokumenty logo vector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6" cy="64087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68204" y="0"/>
            <a:ext cx="875248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>
                <a:solidFill>
                  <a:srgbClr val="C00000"/>
                </a:solidFill>
                <a:latin typeface="Times New Roman"/>
                <a:ea typeface="Calibri"/>
              </a:rPr>
              <a:t>Муниципальное бюджетное учреждение «Многофункциональный центр предоставления государственных и муниципальных услуг </a:t>
            </a:r>
            <a:r>
              <a:rPr lang="ru-RU" sz="3200" b="1" dirty="0" smtClean="0">
                <a:solidFill>
                  <a:srgbClr val="C00000"/>
                </a:solidFill>
                <a:latin typeface="Times New Roman"/>
                <a:ea typeface="Calibri"/>
              </a:rPr>
              <a:t>Большеигнатовского муниципального </a:t>
            </a:r>
            <a:r>
              <a:rPr lang="ru-RU" sz="3200" b="1" dirty="0">
                <a:solidFill>
                  <a:srgbClr val="C00000"/>
                </a:solidFill>
                <a:latin typeface="Times New Roman"/>
                <a:ea typeface="Calibri"/>
              </a:rPr>
              <a:t>района</a:t>
            </a:r>
            <a:br>
              <a:rPr lang="ru-RU" sz="3200" b="1" dirty="0">
                <a:solidFill>
                  <a:srgbClr val="C00000"/>
                </a:solidFill>
                <a:latin typeface="Times New Roman"/>
                <a:ea typeface="Calibri"/>
              </a:rPr>
            </a:br>
            <a:r>
              <a:rPr lang="ru-RU" sz="3200" b="1" dirty="0">
                <a:solidFill>
                  <a:srgbClr val="C00000"/>
                </a:solidFill>
                <a:latin typeface="Times New Roman"/>
                <a:ea typeface="Calibri"/>
              </a:rPr>
              <a:t>Республики </a:t>
            </a:r>
            <a:r>
              <a:rPr lang="ru-RU" sz="3200" b="1" dirty="0" smtClean="0">
                <a:solidFill>
                  <a:srgbClr val="C00000"/>
                </a:solidFill>
                <a:latin typeface="Times New Roman"/>
                <a:ea typeface="Calibri"/>
              </a:rPr>
              <a:t>Мордовия»</a:t>
            </a:r>
            <a:r>
              <a:rPr lang="ru-RU" sz="3200" b="1" dirty="0">
                <a:solidFill>
                  <a:srgbClr val="C00000"/>
                </a:solidFill>
                <a:latin typeface="Times New Roman"/>
                <a:ea typeface="Calibri"/>
              </a:rPr>
              <a:t/>
            </a:r>
            <a:br>
              <a:rPr lang="ru-RU" sz="3200" b="1" dirty="0">
                <a:solidFill>
                  <a:srgbClr val="C00000"/>
                </a:solidFill>
                <a:latin typeface="Times New Roman"/>
                <a:ea typeface="Calibri"/>
              </a:rPr>
            </a:br>
            <a:r>
              <a:rPr lang="ru-RU" sz="3200" b="1" dirty="0">
                <a:solidFill>
                  <a:srgbClr val="C00000"/>
                </a:solidFill>
                <a:latin typeface="Times New Roman"/>
                <a:ea typeface="Calibri"/>
              </a:rPr>
              <a:t>(презентация)  </a:t>
            </a:r>
            <a:endParaRPr lang="ru-RU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87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1381" y="692696"/>
            <a:ext cx="79208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Муниципальное Бюджетное учреждение </a:t>
            </a:r>
            <a:endParaRPr lang="ru-RU" sz="24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«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Многофункциональный центр предоставления государственных и муниципальных услуг Большеигнатовского муниципального района Республики Мордовия» </a:t>
            </a:r>
            <a:endParaRPr lang="ru-RU" sz="24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создано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Постановлением Администрации Большеигнатовского муниципального района 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Республики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Мордовия </a:t>
            </a:r>
            <a:endParaRPr lang="ru-RU" sz="24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от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02 апреля 2012 г. № 177 </a:t>
            </a:r>
            <a:endParaRPr lang="ru-RU" sz="24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«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О создании муниципального бюджетного учреждения «Многофункциональный центр предоставления государственных и муниципальных услуг Большеигнатовского муниципального района Республики Мордовия»</a:t>
            </a:r>
          </a:p>
        </p:txBody>
      </p:sp>
    </p:spTree>
    <p:extLst>
      <p:ext uri="{BB962C8B-B14F-4D97-AF65-F5344CB8AC3E}">
        <p14:creationId xmlns:p14="http://schemas.microsoft.com/office/powerpoint/2010/main" val="2192310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939484"/>
              </p:ext>
            </p:extLst>
          </p:nvPr>
        </p:nvGraphicFramePr>
        <p:xfrm>
          <a:off x="467544" y="836713"/>
          <a:ext cx="8208912" cy="567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4616"/>
                <a:gridCol w="2664296"/>
              </a:tblGrid>
              <a:tr h="1200368">
                <a:tc gridSpan="2"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Нормативно- правовые основы создания МФЦ:</a:t>
                      </a:r>
                    </a:p>
                    <a:p>
                      <a:pPr algn="ctr"/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B w="38100" cmpd="sng">
                      <a:noFill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Федеральный закон от 27 июля 2010 г. № 210-ФЗ «Об организации предоставления государственных и муниципальных услуг»</a:t>
                      </a:r>
                    </a:p>
                    <a:p>
                      <a:r>
                        <a:rPr lang="ru-RU" dirty="0" smtClean="0"/>
                        <a:t>Определены правовые основы для создания и функционирования МФЦ, в том числе в электронном виде по принципу «одного окна»</a:t>
                      </a:r>
                    </a:p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rowSpan="4">
                  <a:txBody>
                    <a:bodyPr/>
                    <a:lstStyle/>
                    <a:p>
                      <a:endParaRPr lang="ru-RU" sz="6600" b="1" dirty="0" smtClean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ru-RU" sz="8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МФЦ</a:t>
                      </a:r>
                      <a:endParaRPr lang="ru-RU" sz="80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 smtClean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Постановление Правительства Российской Федерации от 03 октября 2009 г. № 796</a:t>
                      </a:r>
                    </a:p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Установлены требования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 к создаваемым МФЦ и их функционированию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5" name="Стрелка вправо 4"/>
          <p:cNvSpPr/>
          <p:nvPr/>
        </p:nvSpPr>
        <p:spPr>
          <a:xfrm>
            <a:off x="5580112" y="3501008"/>
            <a:ext cx="249485" cy="2292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5548840" y="4941168"/>
            <a:ext cx="249485" cy="2292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28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476672"/>
            <a:ext cx="7128792" cy="658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Цели и принципы создания МФЦ:</a:t>
            </a:r>
          </a:p>
          <a:p>
            <a:pPr marL="285750" indent="-285750" algn="ctr">
              <a:buFontTx/>
              <a:buChar char="-"/>
            </a:pPr>
            <a:endParaRPr lang="ru-RU" sz="24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Оптимизация и повышение качества предоставления государственных и муниципальных услуг;</a:t>
            </a:r>
          </a:p>
          <a:p>
            <a:pPr marL="285750" indent="-285750" algn="ctr">
              <a:buFontTx/>
              <a:buChar char="-"/>
            </a:pP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Сокращение количества документов, предоставляемых заявителем для получения государственных и муниципальных услуг;</a:t>
            </a:r>
          </a:p>
          <a:p>
            <a:pPr marL="285750" indent="-285750" algn="ctr">
              <a:buFontTx/>
              <a:buChar char="-"/>
            </a:pP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Противодействие коррупции и ликвидация рынка посреднических услуг при предоставлении государственных и муниципальных услуг;</a:t>
            </a:r>
          </a:p>
          <a:p>
            <a:pPr marL="285750" indent="-285750" algn="ctr">
              <a:buFontTx/>
              <a:buChar char="-"/>
            </a:pP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Получение гражданами государственных и муниципальных услуг по принципу «одного окна»</a:t>
            </a:r>
          </a:p>
          <a:p>
            <a:pPr marL="285750" indent="-285750" algn="ctr">
              <a:buFontTx/>
              <a:buChar char="-"/>
            </a:pPr>
            <a:endParaRPr lang="ru-RU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285750" indent="-285750" algn="ctr">
              <a:buFontTx/>
              <a:buChar char="-"/>
            </a:pPr>
            <a:endParaRPr lang="ru-RU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72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3"/>
          <p:cNvSpPr txBox="1">
            <a:spLocks/>
          </p:cNvSpPr>
          <p:nvPr/>
        </p:nvSpPr>
        <p:spPr>
          <a:xfrm>
            <a:off x="1315744" y="497470"/>
            <a:ext cx="6512511" cy="674787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МФЦ – принцип одного окна</a:t>
            </a:r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8" y="1268760"/>
            <a:ext cx="7829586" cy="4875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22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5157192"/>
            <a:ext cx="6512511" cy="936104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Административное здание, в котором располагается МФЦ</a:t>
            </a:r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7" name="Picture 3" descr="H:\ПРЕЗЕНТАЦИЯ МФЦ\здание МФЦ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2656"/>
            <a:ext cx="5929667" cy="444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040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085184"/>
            <a:ext cx="7251561" cy="1143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Макушина </a:t>
            </a:r>
            <a:b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</a:b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Альбина Анатольевна</a:t>
            </a:r>
            <a:b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</a:b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директор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 МФЦ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  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075" name="Picture 3" descr="H:\ПРЕЗЕНТАЦИЯ МФЦ\Макушина А.А.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04664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393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869160"/>
            <a:ext cx="7251561" cy="1143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Шунеева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 </a:t>
            </a:r>
            <a:b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</a:b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Галина Федоровна</a:t>
            </a:r>
            <a:b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</a:b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администратор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  МФЦ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122" name="Picture 2" descr="H:\ПРЕЗЕНТАЦИЯ МФЦ\Шунеева Г.Н.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4664"/>
            <a:ext cx="5516429" cy="4137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01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869160"/>
            <a:ext cx="7251561" cy="129614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Морозова </a:t>
            </a:r>
            <a:b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</a:b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Галина Николаевна</a:t>
            </a:r>
            <a:b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</a:b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ведущий специалист МФЦ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098" name="Picture 2" descr="H:\ПРЕЗЕНТАЦИЯ МФЦ\Морозова Г.Н.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48680"/>
            <a:ext cx="5353603" cy="4015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7277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869160"/>
            <a:ext cx="7251561" cy="129614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Костарева </a:t>
            </a:r>
            <a:b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</a:b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Ольга Петровна</a:t>
            </a:r>
            <a:b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</a:b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ведущий специалист МФЦ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  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146" name="Picture 2" descr="H:\ПРЕЗЕНТАЦИЯ МФЦ\Костарева О.П.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32656"/>
            <a:ext cx="5568618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1440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869160"/>
            <a:ext cx="7251561" cy="129614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Экскурсия - </a:t>
            </a:r>
            <a:b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</a:b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знакомство первоклассников с работой МФЦ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170" name="Picture 2" descr="H:\ПРЕЗЕНТАЦИЯ МФЦ\экскурсия в мфц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5616483" cy="4212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941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331640" y="4797152"/>
            <a:ext cx="6512511" cy="1656184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Клумба перед МФЦ</a:t>
            </a:r>
            <a:b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Общественная работа, возложенная на сотрудников МФЦ – ежегодное благоустройство клумбы (апрель-октябрь)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8194" name="Picture 2" descr="H:\ПРЕЗЕНТАЦИЯ МФЦ\общественная работа клумба у здания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2656"/>
            <a:ext cx="5785510" cy="433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28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827584" y="1052736"/>
            <a:ext cx="3346704" cy="639762"/>
          </a:xfrm>
        </p:spPr>
        <p:txBody>
          <a:bodyPr/>
          <a:lstStyle/>
          <a:p>
            <a:r>
              <a:rPr lang="ru-RU" dirty="0" smtClean="0"/>
              <a:t>До </a:t>
            </a:r>
            <a:endParaRPr lang="ru-RU" dirty="0"/>
          </a:p>
        </p:txBody>
      </p:sp>
      <p:pic>
        <p:nvPicPr>
          <p:cNvPr id="1032" name="Picture 8" descr="E:\Документы\Папа\Музей 7\Комната краеведения\Прошлое фото Игнатово=\ул. Советская\Соц защита\DSCN361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6932" y="1844824"/>
            <a:ext cx="3820170" cy="2863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932040" y="980728"/>
            <a:ext cx="3346704" cy="639762"/>
          </a:xfrm>
        </p:spPr>
        <p:txBody>
          <a:bodyPr/>
          <a:lstStyle/>
          <a:p>
            <a:r>
              <a:rPr lang="ru-RU" dirty="0" smtClean="0"/>
              <a:t>После </a:t>
            </a:r>
            <a:endParaRPr lang="ru-RU" dirty="0"/>
          </a:p>
        </p:txBody>
      </p:sp>
      <p:pic>
        <p:nvPicPr>
          <p:cNvPr id="1033" name="Picture 9" descr="E:\Документы\Папа\Музей 7\Комната краеведения\Прошлое фото Игнатово=\ул. Советская\Соц защита\Копия фото 0118jpg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32040" y="1844824"/>
            <a:ext cx="3456384" cy="2842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75656" y="5085184"/>
            <a:ext cx="6512511" cy="720080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Фасад</a:t>
            </a:r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Заголовок 3"/>
          <p:cNvSpPr txBox="1">
            <a:spLocks/>
          </p:cNvSpPr>
          <p:nvPr/>
        </p:nvSpPr>
        <p:spPr>
          <a:xfrm>
            <a:off x="1043608" y="188640"/>
            <a:ext cx="7088574" cy="1008112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Капитальный ремонт административного здания под МФЦ </a:t>
            </a:r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82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971600" y="764704"/>
            <a:ext cx="3346704" cy="639762"/>
          </a:xfrm>
        </p:spPr>
        <p:txBody>
          <a:bodyPr/>
          <a:lstStyle/>
          <a:p>
            <a:r>
              <a:rPr lang="ru-RU" dirty="0" smtClean="0"/>
              <a:t>Было </a:t>
            </a:r>
            <a:endParaRPr lang="ru-RU" dirty="0"/>
          </a:p>
        </p:txBody>
      </p:sp>
      <p:pic>
        <p:nvPicPr>
          <p:cNvPr id="1031" name="Picture 7" descr="E:\Документы\Папа\Музей 7\Комната краеведения\Прошлое фото Игнатово=\ул. Советская\Соц защита\10 февраля 2014г. 00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1516260"/>
            <a:ext cx="3892178" cy="291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860032" y="764704"/>
            <a:ext cx="3346704" cy="639762"/>
          </a:xfrm>
        </p:spPr>
        <p:txBody>
          <a:bodyPr/>
          <a:lstStyle/>
          <a:p>
            <a:r>
              <a:rPr lang="ru-RU" dirty="0" smtClean="0"/>
              <a:t>Стало </a:t>
            </a:r>
            <a:endParaRPr lang="ru-RU" dirty="0"/>
          </a:p>
        </p:txBody>
      </p:sp>
      <p:pic>
        <p:nvPicPr>
          <p:cNvPr id="1030" name="Picture 6" descr="H:\ПРЕЗЕНТАЦИЯ МФЦ\рабочие места сотрудников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5025" y="1516559"/>
            <a:ext cx="3898078" cy="2920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547664" y="4869160"/>
            <a:ext cx="6512511" cy="936104"/>
          </a:xfrm>
        </p:spPr>
        <p:txBody>
          <a:bodyPr/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Рабочие места 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сотрудников МФЦ</a:t>
            </a:r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313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971600" y="692696"/>
            <a:ext cx="3346704" cy="639762"/>
          </a:xfrm>
        </p:spPr>
        <p:txBody>
          <a:bodyPr/>
          <a:lstStyle/>
          <a:p>
            <a:r>
              <a:rPr lang="ru-RU" dirty="0" smtClean="0"/>
              <a:t>до</a:t>
            </a:r>
            <a:endParaRPr lang="ru-RU" dirty="0"/>
          </a:p>
        </p:txBody>
      </p:sp>
      <p:pic>
        <p:nvPicPr>
          <p:cNvPr id="9" name="Picture 2" descr="E:\Документы\Папа\Музей 7\Комната краеведения\Прошлое фото Игнатово=\ул. Советская\Соц защита\07 ноября 2013г. 07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1516260"/>
            <a:ext cx="4108202" cy="308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860032" y="692696"/>
            <a:ext cx="3346704" cy="639762"/>
          </a:xfrm>
        </p:spPr>
        <p:txBody>
          <a:bodyPr/>
          <a:lstStyle/>
          <a:p>
            <a:r>
              <a:rPr lang="ru-RU" dirty="0" smtClean="0"/>
              <a:t>после</a:t>
            </a:r>
            <a:endParaRPr lang="ru-RU" dirty="0"/>
          </a:p>
        </p:txBody>
      </p:sp>
      <p:pic>
        <p:nvPicPr>
          <p:cNvPr id="1028" name="Picture 4" descr="H:\ПРЕЗЕНТАЦИЯ МФЦ\зал информирования и ожидания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5024" y="1516559"/>
            <a:ext cx="4090297" cy="3064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15616" y="5157192"/>
            <a:ext cx="7088575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Зал информирования и 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ожидания МФЦ</a:t>
            </a:r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76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971600" y="764704"/>
            <a:ext cx="3346704" cy="639762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информационный киоск</a:t>
            </a:r>
          </a:p>
        </p:txBody>
      </p:sp>
      <p:pic>
        <p:nvPicPr>
          <p:cNvPr id="2050" name="Picture 2" descr="H:\ПРЕЗЕНТАЦИЯ МФЦ\информационный киоск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3259" y="1516260"/>
            <a:ext cx="3990479" cy="2992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860032" y="476672"/>
            <a:ext cx="3346704" cy="639762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платежный терминал</a:t>
            </a:r>
          </a:p>
        </p:txBody>
      </p:sp>
      <p:pic>
        <p:nvPicPr>
          <p:cNvPr id="2051" name="Picture 3" descr="H:\ПРЕЗЕНТАЦИЯ МФЦ\платежный терминал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5024" y="1515269"/>
            <a:ext cx="3991802" cy="2993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87624" y="4620913"/>
            <a:ext cx="6512511" cy="2120455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Для клиентов ……..</a:t>
            </a:r>
            <a:b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В секторе информирования и 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ожидания МФЦ 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расположены информационный киоск и платежный терминал</a:t>
            </a:r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03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5209" y="3789040"/>
            <a:ext cx="7149239" cy="2736304"/>
          </a:xfrm>
        </p:spPr>
        <p:txBody>
          <a:bodyPr/>
          <a:lstStyle/>
          <a:p>
            <a:pPr algn="ctr"/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В секторе информирования и ожидания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предусмотрены МФЦ: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</a:rPr>
              <a:t>- информационные стенды, содержащие информацию, необходимую для получения заявителем государственных и муниципальных услуг;</a:t>
            </a:r>
            <a:br>
              <a:rPr lang="ru-RU" sz="20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</a:rPr>
              <a:t>-места для оформления документов и комфортного ожидания своей очереди</a:t>
            </a:r>
            <a:endParaRPr lang="ru-RU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209" y="245784"/>
            <a:ext cx="6645183" cy="3471720"/>
          </a:xfrm>
        </p:spPr>
      </p:pic>
    </p:spTree>
    <p:extLst>
      <p:ext uri="{BB962C8B-B14F-4D97-AF65-F5344CB8AC3E}">
        <p14:creationId xmlns:p14="http://schemas.microsoft.com/office/powerpoint/2010/main" val="242569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7" y="4372168"/>
            <a:ext cx="7190184" cy="1937152"/>
          </a:xfrm>
        </p:spPr>
        <p:txBody>
          <a:bodyPr/>
          <a:lstStyle/>
          <a:p>
            <a:pPr algn="ctr"/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Сектор приема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заявителей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МФЦ:</a:t>
            </a:r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</a:rPr>
              <a:t>- оборудован окнами, осуществляющими пропускную способность не менее 4 человек в час;</a:t>
            </a:r>
            <a:br>
              <a:rPr lang="ru-RU" sz="20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</a:rPr>
              <a:t>- время ожидания в очереди для подачи документов не более 15 минут</a:t>
            </a:r>
            <a:endParaRPr lang="ru-RU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731838"/>
            <a:ext cx="5976663" cy="3475037"/>
          </a:xfrm>
        </p:spPr>
      </p:pic>
    </p:spTree>
    <p:extLst>
      <p:ext uri="{BB962C8B-B14F-4D97-AF65-F5344CB8AC3E}">
        <p14:creationId xmlns:p14="http://schemas.microsoft.com/office/powerpoint/2010/main" val="40752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5" y="5589240"/>
            <a:ext cx="7118176" cy="720080"/>
          </a:xfrm>
        </p:spPr>
        <p:txBody>
          <a:bodyPr/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График работы МФЦ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02524"/>
            <a:ext cx="6984776" cy="5238583"/>
          </a:xfrm>
        </p:spPr>
      </p:pic>
    </p:spTree>
    <p:extLst>
      <p:ext uri="{BB962C8B-B14F-4D97-AF65-F5344CB8AC3E}">
        <p14:creationId xmlns:p14="http://schemas.microsoft.com/office/powerpoint/2010/main" val="1846795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889844"/>
            <a:ext cx="8064896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solidFill>
                  <a:schemeClr val="accent6">
                    <a:lumMod val="75000"/>
                  </a:schemeClr>
                </a:solidFill>
              </a:rPr>
              <a:t>Контакты МБУ «МФЦ Большеигнатовского муниципального района РМ»</a:t>
            </a:r>
          </a:p>
          <a:p>
            <a:pPr algn="ctr"/>
            <a:endParaRPr lang="ru-RU" dirty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Адрес: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 431670, Республика Мордовия, Большеигнатовский район, с. Большое Игнатово, ул. Советская, д. 32</a:t>
            </a:r>
          </a:p>
          <a:p>
            <a:pPr algn="ctr"/>
            <a:endParaRPr lang="ru-RU" sz="2400" dirty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Телефон/факс: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 8(83442) 2-10-39</a:t>
            </a:r>
          </a:p>
          <a:p>
            <a:pPr algn="ctr"/>
            <a:endParaRPr lang="ru-RU" sz="2400" dirty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E-mail: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hlinkClick r:id="rId2"/>
              </a:rPr>
              <a:t>ignmfc@mail.ru</a:t>
            </a:r>
            <a:endParaRPr lang="ru-RU" sz="2400" dirty="0" smtClean="0">
              <a:solidFill>
                <a:srgbClr val="C00000"/>
              </a:solidFill>
            </a:endParaRPr>
          </a:p>
          <a:p>
            <a:pPr algn="ctr"/>
            <a:endParaRPr lang="ru-RU" sz="2400" dirty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Сайт: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http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</a:rPr>
              <a:t>://bignatovo.e-mordovia.ru</a:t>
            </a:r>
            <a:endParaRPr lang="ru-RU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77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272</TotalTime>
  <Words>299</Words>
  <Application>Microsoft Office PowerPoint</Application>
  <PresentationFormat>Экран (4:3)</PresentationFormat>
  <Paragraphs>54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Calibri</vt:lpstr>
      <vt:lpstr>Georgia</vt:lpstr>
      <vt:lpstr>Times New Roman</vt:lpstr>
      <vt:lpstr>Trebuchet MS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Административное здание, в котором располагается МФЦ</vt:lpstr>
      <vt:lpstr>Макушина  Альбина Анатольевна директор МФЦ  </vt:lpstr>
      <vt:lpstr>Шунеева  Галина Федоровна администратор   МФЦ</vt:lpstr>
      <vt:lpstr>Морозова  Галина Николаевна ведущий специалист МФЦ</vt:lpstr>
      <vt:lpstr>Костарева  Ольга Петровна ведущий специалист МФЦ   </vt:lpstr>
      <vt:lpstr>Экскурсия -  знакомство первоклассников с работой МФЦ</vt:lpstr>
      <vt:lpstr>Клумба перед МФЦ Общественная работа, возложенная на сотрудников МФЦ – ежегодное благоустройство клумбы (апрель-октябрь)</vt:lpstr>
      <vt:lpstr>Фасад</vt:lpstr>
      <vt:lpstr>Рабочие места сотрудников МФЦ</vt:lpstr>
      <vt:lpstr>Зал информирования и ожидания МФЦ</vt:lpstr>
      <vt:lpstr>Для клиентов …….. В секторе информирования и ожидания МФЦ расположены информационный киоск и платежный терминал</vt:lpstr>
      <vt:lpstr>В секторе информирования и ожидания предусмотрены МФЦ: - информационные стенды, содержащие информацию, необходимую для получения заявителем государственных и муниципальных услуг; -места для оформления документов и комфортного ожидания своей очереди</vt:lpstr>
      <vt:lpstr>Сектор приема заявителей МФЦ: - оборудован окнами, осуществляющими пропускную способность не менее 4 человек в час; - время ожидания в очереди для подачи документов не более 15 минут</vt:lpstr>
      <vt:lpstr>График работы МФЦ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Пользователь</cp:lastModifiedBy>
  <cp:revision>28</cp:revision>
  <dcterms:modified xsi:type="dcterms:W3CDTF">2015-09-23T08:31:02Z</dcterms:modified>
</cp:coreProperties>
</file>